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47"/>
  </p:notesMasterIdLst>
  <p:sldIdLst>
    <p:sldId id="256" r:id="rId2"/>
    <p:sldId id="284" r:id="rId3"/>
    <p:sldId id="286" r:id="rId4"/>
    <p:sldId id="287" r:id="rId5"/>
    <p:sldId id="288" r:id="rId6"/>
    <p:sldId id="289" r:id="rId7"/>
    <p:sldId id="291" r:id="rId8"/>
    <p:sldId id="292" r:id="rId9"/>
    <p:sldId id="293" r:id="rId10"/>
    <p:sldId id="294" r:id="rId11"/>
    <p:sldId id="295" r:id="rId12"/>
    <p:sldId id="317" r:id="rId13"/>
    <p:sldId id="318" r:id="rId14"/>
    <p:sldId id="324" r:id="rId15"/>
    <p:sldId id="325" r:id="rId16"/>
    <p:sldId id="326" r:id="rId17"/>
    <p:sldId id="327" r:id="rId18"/>
    <p:sldId id="319" r:id="rId19"/>
    <p:sldId id="331" r:id="rId20"/>
    <p:sldId id="332" r:id="rId21"/>
    <p:sldId id="334" r:id="rId22"/>
    <p:sldId id="320" r:id="rId23"/>
    <p:sldId id="328" r:id="rId24"/>
    <p:sldId id="329" r:id="rId25"/>
    <p:sldId id="330" r:id="rId26"/>
    <p:sldId id="339" r:id="rId27"/>
    <p:sldId id="297" r:id="rId28"/>
    <p:sldId id="298" r:id="rId29"/>
    <p:sldId id="299" r:id="rId30"/>
    <p:sldId id="300" r:id="rId31"/>
    <p:sldId id="301" r:id="rId32"/>
    <p:sldId id="303" r:id="rId33"/>
    <p:sldId id="302" r:id="rId34"/>
    <p:sldId id="304" r:id="rId35"/>
    <p:sldId id="305" r:id="rId36"/>
    <p:sldId id="306" r:id="rId37"/>
    <p:sldId id="335" r:id="rId38"/>
    <p:sldId id="336" r:id="rId39"/>
    <p:sldId id="337" r:id="rId40"/>
    <p:sldId id="338" r:id="rId41"/>
    <p:sldId id="311" r:id="rId42"/>
    <p:sldId id="309" r:id="rId43"/>
    <p:sldId id="310" r:id="rId44"/>
    <p:sldId id="316" r:id="rId45"/>
    <p:sldId id="315" r:id="rId46"/>
  </p:sldIdLst>
  <p:sldSz cx="9144000" cy="5143500" type="screen16x9"/>
  <p:notesSz cx="6858000" cy="9144000"/>
  <p:embeddedFontLst>
    <p:embeddedFont>
      <p:font typeface="Muli" panose="020B0604020202020204" charset="0"/>
      <p:regular r:id="rId48"/>
      <p:bold r:id="rId49"/>
      <p:italic r:id="rId50"/>
      <p:boldItalic r:id="rId51"/>
    </p:embeddedFont>
    <p:embeddedFont>
      <p:font typeface="Muli Light" panose="020B0604020202020204" charset="0"/>
      <p:regular r:id="rId52"/>
      <p:bold r:id="rId53"/>
      <p:italic r:id="rId54"/>
      <p:boldItalic r:id="rId55"/>
    </p:embeddedFont>
    <p:embeddedFont>
      <p:font typeface="Poppins" panose="020B0604020202020204" charset="0"/>
      <p:regular r:id="rId56"/>
      <p:bold r:id="rId57"/>
      <p:italic r:id="rId58"/>
      <p:boldItalic r:id="rId59"/>
    </p:embeddedFont>
    <p:embeddedFont>
      <p:font typeface="Poppins Light" panose="020B0604020202020204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617D"/>
    <a:srgbClr val="A7A4BC"/>
    <a:srgbClr val="C8C6D5"/>
    <a:srgbClr val="34416D"/>
    <a:srgbClr val="A7D8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779FD2C-C6E4-4AAB-8C0C-9EC56E99F9F8}">
  <a:tblStyle styleId="{9779FD2C-C6E4-4AAB-8C0C-9EC56E99F9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82" autoAdjust="0"/>
    <p:restoredTop sz="93258" autoAdjust="0"/>
  </p:normalViewPr>
  <p:slideViewPr>
    <p:cSldViewPr snapToGrid="0">
      <p:cViewPr varScale="1">
        <p:scale>
          <a:sx n="106" d="100"/>
          <a:sy n="106" d="100"/>
        </p:scale>
        <p:origin x="797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61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552835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703236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150047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596867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0838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5359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7856805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742371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6666599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729414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021871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75701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2820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05603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5084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88422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31920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31154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0241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26330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19974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4178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27457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2051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270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5452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0782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822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8515445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932612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68701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5166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9577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/>
              <a:t>Nous allons commencer par une petite définition de </a:t>
            </a:r>
            <a:r>
              <a:rPr lang="fr-FR" sz="1100" dirty="0"/>
              <a:t>e-commerce car notre application est bas</a:t>
            </a:r>
            <a:r>
              <a:rPr lang="fr-FR" noProof="0" dirty="0"/>
              <a:t>é sut ce concept.</a:t>
            </a:r>
          </a:p>
        </p:txBody>
      </p:sp>
    </p:spTree>
    <p:extLst>
      <p:ext uri="{BB962C8B-B14F-4D97-AF65-F5344CB8AC3E}">
        <p14:creationId xmlns:p14="http://schemas.microsoft.com/office/powerpoint/2010/main" val="3371257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SIC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est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l’abréviation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de Sharing Is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Carring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9374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2215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691443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4112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81150" y="1759800"/>
            <a:ext cx="4371926" cy="32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50275" y="2175625"/>
            <a:ext cx="3879000" cy="287046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811950"/>
            <a:ext cx="4973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3144850"/>
            <a:ext cx="2493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74072" y="2340786"/>
            <a:ext cx="3879000" cy="262908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962850" y="919975"/>
            <a:ext cx="4469100" cy="334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A4BC"/>
              </a:buClr>
              <a:buSzPts val="3200"/>
              <a:buChar char="●"/>
              <a:defRPr sz="3200">
                <a:solidFill>
                  <a:srgbClr val="A7A4BC"/>
                </a:solidFill>
              </a:defRPr>
            </a:lvl1pPr>
            <a:lvl2pPr marL="914400" lvl="1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>
                <a:solidFill>
                  <a:srgbClr val="A7A4BC"/>
                </a:solidFill>
              </a:defRPr>
            </a:lvl2pPr>
            <a:lvl3pPr marL="1371600" lvl="2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>
                <a:solidFill>
                  <a:srgbClr val="A7A4BC"/>
                </a:solidFill>
              </a:defRPr>
            </a:lvl3pPr>
            <a:lvl4pPr marL="1828800" lvl="3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>
                <a:solidFill>
                  <a:srgbClr val="A7A4BC"/>
                </a:solidFill>
              </a:defRPr>
            </a:lvl4pPr>
            <a:lvl5pPr marL="2286000" lvl="4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>
                <a:solidFill>
                  <a:srgbClr val="A7A4BC"/>
                </a:solidFill>
              </a:defRPr>
            </a:lvl5pPr>
            <a:lvl6pPr marL="2743200" lvl="5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>
                <a:solidFill>
                  <a:srgbClr val="A7A4BC"/>
                </a:solidFill>
              </a:defRPr>
            </a:lvl6pPr>
            <a:lvl7pPr marL="3200400" lvl="6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>
                <a:solidFill>
                  <a:srgbClr val="A7A4BC"/>
                </a:solidFill>
              </a:defRPr>
            </a:lvl7pPr>
            <a:lvl8pPr marL="3657600" lvl="7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>
                <a:solidFill>
                  <a:srgbClr val="A7A4BC"/>
                </a:solidFill>
              </a:defRPr>
            </a:lvl8pPr>
            <a:lvl9pPr marL="4114800" lvl="8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>
                <a:solidFill>
                  <a:srgbClr val="A7A4BC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390571" y="571075"/>
            <a:ext cx="648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A7D86D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sz="9600" b="1">
              <a:solidFill>
                <a:srgbClr val="A7D86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9349" y="2301324"/>
            <a:ext cx="3702249" cy="26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 mask">
  <p:cSld name="TITLE_AND_BODY_1">
    <p:bg>
      <p:bgPr>
        <a:solidFill>
          <a:srgbClr val="A7D86D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6"/>
          <p:cNvGrpSpPr/>
          <p:nvPr/>
        </p:nvGrpSpPr>
        <p:grpSpPr>
          <a:xfrm>
            <a:off x="-144" y="4104"/>
            <a:ext cx="9144000" cy="5143488"/>
            <a:chOff x="238125" y="848325"/>
            <a:chExt cx="7143750" cy="4018350"/>
          </a:xfrm>
        </p:grpSpPr>
        <p:sp>
          <p:nvSpPr>
            <p:cNvPr id="28" name="Google Shape;28;p6"/>
            <p:cNvSpPr/>
            <p:nvPr/>
          </p:nvSpPr>
          <p:spPr>
            <a:xfrm>
              <a:off x="238125" y="848325"/>
              <a:ext cx="7143750" cy="4018350"/>
            </a:xfrm>
            <a:custGeom>
              <a:avLst/>
              <a:gdLst/>
              <a:ahLst/>
              <a:cxnLst/>
              <a:rect l="l" t="t" r="r" b="b"/>
              <a:pathLst>
                <a:path w="285750" h="160734" extrusionOk="0">
                  <a:moveTo>
                    <a:pt x="206722" y="15292"/>
                  </a:moveTo>
                  <a:lnTo>
                    <a:pt x="207057" y="15348"/>
                  </a:lnTo>
                  <a:lnTo>
                    <a:pt x="207671" y="15515"/>
                  </a:lnTo>
                  <a:lnTo>
                    <a:pt x="208229" y="15850"/>
                  </a:lnTo>
                  <a:lnTo>
                    <a:pt x="208731" y="16241"/>
                  </a:lnTo>
                  <a:lnTo>
                    <a:pt x="209122" y="16743"/>
                  </a:lnTo>
                  <a:lnTo>
                    <a:pt x="209457" y="17301"/>
                  </a:lnTo>
                  <a:lnTo>
                    <a:pt x="209624" y="17915"/>
                  </a:lnTo>
                  <a:lnTo>
                    <a:pt x="209680" y="18250"/>
                  </a:lnTo>
                  <a:lnTo>
                    <a:pt x="209736" y="18585"/>
                  </a:lnTo>
                  <a:lnTo>
                    <a:pt x="209680" y="18920"/>
                  </a:lnTo>
                  <a:lnTo>
                    <a:pt x="209624" y="19255"/>
                  </a:lnTo>
                  <a:lnTo>
                    <a:pt x="209457" y="19869"/>
                  </a:lnTo>
                  <a:lnTo>
                    <a:pt x="209122" y="20427"/>
                  </a:lnTo>
                  <a:lnTo>
                    <a:pt x="208731" y="20929"/>
                  </a:lnTo>
                  <a:lnTo>
                    <a:pt x="208229" y="21320"/>
                  </a:lnTo>
                  <a:lnTo>
                    <a:pt x="207671" y="21654"/>
                  </a:lnTo>
                  <a:lnTo>
                    <a:pt x="207057" y="21822"/>
                  </a:lnTo>
                  <a:lnTo>
                    <a:pt x="206722" y="21878"/>
                  </a:lnTo>
                  <a:lnTo>
                    <a:pt x="206053" y="21878"/>
                  </a:lnTo>
                  <a:lnTo>
                    <a:pt x="205718" y="21822"/>
                  </a:lnTo>
                  <a:lnTo>
                    <a:pt x="205104" y="21654"/>
                  </a:lnTo>
                  <a:lnTo>
                    <a:pt x="204546" y="21320"/>
                  </a:lnTo>
                  <a:lnTo>
                    <a:pt x="204043" y="20929"/>
                  </a:lnTo>
                  <a:lnTo>
                    <a:pt x="203653" y="20427"/>
                  </a:lnTo>
                  <a:lnTo>
                    <a:pt x="203374" y="19869"/>
                  </a:lnTo>
                  <a:lnTo>
                    <a:pt x="203150" y="19255"/>
                  </a:lnTo>
                  <a:lnTo>
                    <a:pt x="203095" y="18920"/>
                  </a:lnTo>
                  <a:lnTo>
                    <a:pt x="203095" y="18585"/>
                  </a:lnTo>
                  <a:lnTo>
                    <a:pt x="203095" y="18250"/>
                  </a:lnTo>
                  <a:lnTo>
                    <a:pt x="203150" y="17915"/>
                  </a:lnTo>
                  <a:lnTo>
                    <a:pt x="203374" y="17301"/>
                  </a:lnTo>
                  <a:lnTo>
                    <a:pt x="203653" y="16743"/>
                  </a:lnTo>
                  <a:lnTo>
                    <a:pt x="204043" y="16241"/>
                  </a:lnTo>
                  <a:lnTo>
                    <a:pt x="204546" y="15850"/>
                  </a:lnTo>
                  <a:lnTo>
                    <a:pt x="205104" y="15515"/>
                  </a:lnTo>
                  <a:lnTo>
                    <a:pt x="205718" y="15348"/>
                  </a:lnTo>
                  <a:lnTo>
                    <a:pt x="206053" y="15292"/>
                  </a:lnTo>
                  <a:close/>
                  <a:moveTo>
                    <a:pt x="255947" y="30138"/>
                  </a:moveTo>
                  <a:lnTo>
                    <a:pt x="256282" y="30193"/>
                  </a:lnTo>
                  <a:lnTo>
                    <a:pt x="256896" y="30417"/>
                  </a:lnTo>
                  <a:lnTo>
                    <a:pt x="257454" y="30696"/>
                  </a:lnTo>
                  <a:lnTo>
                    <a:pt x="257956" y="31086"/>
                  </a:lnTo>
                  <a:lnTo>
                    <a:pt x="258347" y="31589"/>
                  </a:lnTo>
                  <a:lnTo>
                    <a:pt x="258682" y="32147"/>
                  </a:lnTo>
                  <a:lnTo>
                    <a:pt x="258849" y="32761"/>
                  </a:lnTo>
                  <a:lnTo>
                    <a:pt x="258905" y="33096"/>
                  </a:lnTo>
                  <a:lnTo>
                    <a:pt x="258905" y="33430"/>
                  </a:lnTo>
                  <a:lnTo>
                    <a:pt x="258905" y="33765"/>
                  </a:lnTo>
                  <a:lnTo>
                    <a:pt x="258849" y="34100"/>
                  </a:lnTo>
                  <a:lnTo>
                    <a:pt x="258682" y="34714"/>
                  </a:lnTo>
                  <a:lnTo>
                    <a:pt x="258347" y="35328"/>
                  </a:lnTo>
                  <a:lnTo>
                    <a:pt x="257956" y="35774"/>
                  </a:lnTo>
                  <a:lnTo>
                    <a:pt x="257454" y="36221"/>
                  </a:lnTo>
                  <a:lnTo>
                    <a:pt x="256896" y="36500"/>
                  </a:lnTo>
                  <a:lnTo>
                    <a:pt x="256282" y="36723"/>
                  </a:lnTo>
                  <a:lnTo>
                    <a:pt x="255947" y="36723"/>
                  </a:lnTo>
                  <a:lnTo>
                    <a:pt x="255612" y="36779"/>
                  </a:lnTo>
                  <a:lnTo>
                    <a:pt x="255277" y="36723"/>
                  </a:lnTo>
                  <a:lnTo>
                    <a:pt x="254943" y="36723"/>
                  </a:lnTo>
                  <a:lnTo>
                    <a:pt x="254329" y="36500"/>
                  </a:lnTo>
                  <a:lnTo>
                    <a:pt x="253771" y="36221"/>
                  </a:lnTo>
                  <a:lnTo>
                    <a:pt x="253268" y="35774"/>
                  </a:lnTo>
                  <a:lnTo>
                    <a:pt x="252878" y="35328"/>
                  </a:lnTo>
                  <a:lnTo>
                    <a:pt x="252543" y="34714"/>
                  </a:lnTo>
                  <a:lnTo>
                    <a:pt x="252375" y="34100"/>
                  </a:lnTo>
                  <a:lnTo>
                    <a:pt x="252319" y="33765"/>
                  </a:lnTo>
                  <a:lnTo>
                    <a:pt x="252264" y="33430"/>
                  </a:lnTo>
                  <a:lnTo>
                    <a:pt x="252319" y="33096"/>
                  </a:lnTo>
                  <a:lnTo>
                    <a:pt x="252375" y="32761"/>
                  </a:lnTo>
                  <a:lnTo>
                    <a:pt x="252543" y="32147"/>
                  </a:lnTo>
                  <a:lnTo>
                    <a:pt x="252878" y="31589"/>
                  </a:lnTo>
                  <a:lnTo>
                    <a:pt x="253268" y="31086"/>
                  </a:lnTo>
                  <a:lnTo>
                    <a:pt x="253771" y="30696"/>
                  </a:lnTo>
                  <a:lnTo>
                    <a:pt x="254329" y="30417"/>
                  </a:lnTo>
                  <a:lnTo>
                    <a:pt x="254943" y="30193"/>
                  </a:lnTo>
                  <a:lnTo>
                    <a:pt x="255277" y="30138"/>
                  </a:lnTo>
                  <a:close/>
                  <a:moveTo>
                    <a:pt x="113463" y="32593"/>
                  </a:moveTo>
                  <a:lnTo>
                    <a:pt x="113798" y="32649"/>
                  </a:lnTo>
                  <a:lnTo>
                    <a:pt x="114412" y="32817"/>
                  </a:lnTo>
                  <a:lnTo>
                    <a:pt x="115026" y="33151"/>
                  </a:lnTo>
                  <a:lnTo>
                    <a:pt x="115472" y="33542"/>
                  </a:lnTo>
                  <a:lnTo>
                    <a:pt x="115919" y="34044"/>
                  </a:lnTo>
                  <a:lnTo>
                    <a:pt x="116198" y="34602"/>
                  </a:lnTo>
                  <a:lnTo>
                    <a:pt x="116365" y="35216"/>
                  </a:lnTo>
                  <a:lnTo>
                    <a:pt x="116421" y="35551"/>
                  </a:lnTo>
                  <a:lnTo>
                    <a:pt x="116477" y="35886"/>
                  </a:lnTo>
                  <a:lnTo>
                    <a:pt x="116421" y="36221"/>
                  </a:lnTo>
                  <a:lnTo>
                    <a:pt x="116365" y="36556"/>
                  </a:lnTo>
                  <a:lnTo>
                    <a:pt x="116198" y="37170"/>
                  </a:lnTo>
                  <a:lnTo>
                    <a:pt x="115919" y="37728"/>
                  </a:lnTo>
                  <a:lnTo>
                    <a:pt x="115472" y="38230"/>
                  </a:lnTo>
                  <a:lnTo>
                    <a:pt x="115026" y="38621"/>
                  </a:lnTo>
                  <a:lnTo>
                    <a:pt x="114412" y="38956"/>
                  </a:lnTo>
                  <a:lnTo>
                    <a:pt x="113798" y="39123"/>
                  </a:lnTo>
                  <a:lnTo>
                    <a:pt x="113463" y="39179"/>
                  </a:lnTo>
                  <a:lnTo>
                    <a:pt x="112793" y="39179"/>
                  </a:lnTo>
                  <a:lnTo>
                    <a:pt x="112458" y="39123"/>
                  </a:lnTo>
                  <a:lnTo>
                    <a:pt x="111844" y="38956"/>
                  </a:lnTo>
                  <a:lnTo>
                    <a:pt x="111286" y="38621"/>
                  </a:lnTo>
                  <a:lnTo>
                    <a:pt x="110784" y="38230"/>
                  </a:lnTo>
                  <a:lnTo>
                    <a:pt x="110393" y="37728"/>
                  </a:lnTo>
                  <a:lnTo>
                    <a:pt x="110114" y="37170"/>
                  </a:lnTo>
                  <a:lnTo>
                    <a:pt x="109891" y="36556"/>
                  </a:lnTo>
                  <a:lnTo>
                    <a:pt x="109835" y="36221"/>
                  </a:lnTo>
                  <a:lnTo>
                    <a:pt x="109835" y="35886"/>
                  </a:lnTo>
                  <a:lnTo>
                    <a:pt x="109835" y="35551"/>
                  </a:lnTo>
                  <a:lnTo>
                    <a:pt x="109891" y="35216"/>
                  </a:lnTo>
                  <a:lnTo>
                    <a:pt x="110114" y="34602"/>
                  </a:lnTo>
                  <a:lnTo>
                    <a:pt x="110393" y="34044"/>
                  </a:lnTo>
                  <a:lnTo>
                    <a:pt x="110784" y="33542"/>
                  </a:lnTo>
                  <a:lnTo>
                    <a:pt x="111286" y="33151"/>
                  </a:lnTo>
                  <a:lnTo>
                    <a:pt x="111844" y="32817"/>
                  </a:lnTo>
                  <a:lnTo>
                    <a:pt x="112458" y="32649"/>
                  </a:lnTo>
                  <a:lnTo>
                    <a:pt x="112793" y="32593"/>
                  </a:lnTo>
                  <a:close/>
                  <a:moveTo>
                    <a:pt x="120328" y="48611"/>
                  </a:moveTo>
                  <a:lnTo>
                    <a:pt x="120886" y="48722"/>
                  </a:lnTo>
                  <a:lnTo>
                    <a:pt x="121444" y="48834"/>
                  </a:lnTo>
                  <a:lnTo>
                    <a:pt x="121946" y="49057"/>
                  </a:lnTo>
                  <a:lnTo>
                    <a:pt x="122393" y="49281"/>
                  </a:lnTo>
                  <a:lnTo>
                    <a:pt x="122895" y="49560"/>
                  </a:lnTo>
                  <a:lnTo>
                    <a:pt x="123286" y="49895"/>
                  </a:lnTo>
                  <a:lnTo>
                    <a:pt x="123676" y="50229"/>
                  </a:lnTo>
                  <a:lnTo>
                    <a:pt x="124067" y="50620"/>
                  </a:lnTo>
                  <a:lnTo>
                    <a:pt x="124346" y="51067"/>
                  </a:lnTo>
                  <a:lnTo>
                    <a:pt x="124625" y="51513"/>
                  </a:lnTo>
                  <a:lnTo>
                    <a:pt x="124904" y="52015"/>
                  </a:lnTo>
                  <a:lnTo>
                    <a:pt x="125071" y="52518"/>
                  </a:lnTo>
                  <a:lnTo>
                    <a:pt x="125183" y="53020"/>
                  </a:lnTo>
                  <a:lnTo>
                    <a:pt x="125295" y="53578"/>
                  </a:lnTo>
                  <a:lnTo>
                    <a:pt x="125295" y="54136"/>
                  </a:lnTo>
                  <a:lnTo>
                    <a:pt x="125295" y="54750"/>
                  </a:lnTo>
                  <a:lnTo>
                    <a:pt x="125183" y="55252"/>
                  </a:lnTo>
                  <a:lnTo>
                    <a:pt x="125071" y="55810"/>
                  </a:lnTo>
                  <a:lnTo>
                    <a:pt x="124904" y="56313"/>
                  </a:lnTo>
                  <a:lnTo>
                    <a:pt x="124625" y="56815"/>
                  </a:lnTo>
                  <a:lnTo>
                    <a:pt x="124346" y="57261"/>
                  </a:lnTo>
                  <a:lnTo>
                    <a:pt x="124067" y="57708"/>
                  </a:lnTo>
                  <a:lnTo>
                    <a:pt x="123676" y="58099"/>
                  </a:lnTo>
                  <a:lnTo>
                    <a:pt x="123286" y="58434"/>
                  </a:lnTo>
                  <a:lnTo>
                    <a:pt x="122895" y="58768"/>
                  </a:lnTo>
                  <a:lnTo>
                    <a:pt x="122393" y="59047"/>
                  </a:lnTo>
                  <a:lnTo>
                    <a:pt x="121946" y="59271"/>
                  </a:lnTo>
                  <a:lnTo>
                    <a:pt x="121444" y="59438"/>
                  </a:lnTo>
                  <a:lnTo>
                    <a:pt x="120886" y="59606"/>
                  </a:lnTo>
                  <a:lnTo>
                    <a:pt x="120328" y="59661"/>
                  </a:lnTo>
                  <a:lnTo>
                    <a:pt x="119769" y="59717"/>
                  </a:lnTo>
                  <a:lnTo>
                    <a:pt x="119211" y="59661"/>
                  </a:lnTo>
                  <a:lnTo>
                    <a:pt x="118653" y="59606"/>
                  </a:lnTo>
                  <a:lnTo>
                    <a:pt x="118095" y="59438"/>
                  </a:lnTo>
                  <a:lnTo>
                    <a:pt x="117593" y="59271"/>
                  </a:lnTo>
                  <a:lnTo>
                    <a:pt x="117146" y="59047"/>
                  </a:lnTo>
                  <a:lnTo>
                    <a:pt x="116644" y="58768"/>
                  </a:lnTo>
                  <a:lnTo>
                    <a:pt x="116253" y="58434"/>
                  </a:lnTo>
                  <a:lnTo>
                    <a:pt x="115863" y="58099"/>
                  </a:lnTo>
                  <a:lnTo>
                    <a:pt x="115472" y="57708"/>
                  </a:lnTo>
                  <a:lnTo>
                    <a:pt x="115193" y="57261"/>
                  </a:lnTo>
                  <a:lnTo>
                    <a:pt x="114914" y="56815"/>
                  </a:lnTo>
                  <a:lnTo>
                    <a:pt x="114635" y="56313"/>
                  </a:lnTo>
                  <a:lnTo>
                    <a:pt x="114467" y="55810"/>
                  </a:lnTo>
                  <a:lnTo>
                    <a:pt x="114356" y="55252"/>
                  </a:lnTo>
                  <a:lnTo>
                    <a:pt x="114244" y="54750"/>
                  </a:lnTo>
                  <a:lnTo>
                    <a:pt x="114244" y="54136"/>
                  </a:lnTo>
                  <a:lnTo>
                    <a:pt x="114244" y="53578"/>
                  </a:lnTo>
                  <a:lnTo>
                    <a:pt x="114356" y="53020"/>
                  </a:lnTo>
                  <a:lnTo>
                    <a:pt x="114467" y="52518"/>
                  </a:lnTo>
                  <a:lnTo>
                    <a:pt x="114635" y="52015"/>
                  </a:lnTo>
                  <a:lnTo>
                    <a:pt x="114914" y="51513"/>
                  </a:lnTo>
                  <a:lnTo>
                    <a:pt x="115193" y="51067"/>
                  </a:lnTo>
                  <a:lnTo>
                    <a:pt x="115472" y="50620"/>
                  </a:lnTo>
                  <a:lnTo>
                    <a:pt x="115863" y="50229"/>
                  </a:lnTo>
                  <a:lnTo>
                    <a:pt x="116253" y="49895"/>
                  </a:lnTo>
                  <a:lnTo>
                    <a:pt x="116644" y="49560"/>
                  </a:lnTo>
                  <a:lnTo>
                    <a:pt x="117146" y="49281"/>
                  </a:lnTo>
                  <a:lnTo>
                    <a:pt x="117593" y="49057"/>
                  </a:lnTo>
                  <a:lnTo>
                    <a:pt x="118095" y="48834"/>
                  </a:lnTo>
                  <a:lnTo>
                    <a:pt x="118653" y="48722"/>
                  </a:lnTo>
                  <a:lnTo>
                    <a:pt x="119211" y="48611"/>
                  </a:lnTo>
                  <a:close/>
                  <a:moveTo>
                    <a:pt x="267109" y="134782"/>
                  </a:moveTo>
                  <a:lnTo>
                    <a:pt x="267667" y="134838"/>
                  </a:lnTo>
                  <a:lnTo>
                    <a:pt x="268226" y="134894"/>
                  </a:lnTo>
                  <a:lnTo>
                    <a:pt x="268728" y="135061"/>
                  </a:lnTo>
                  <a:lnTo>
                    <a:pt x="269286" y="135229"/>
                  </a:lnTo>
                  <a:lnTo>
                    <a:pt x="269732" y="135452"/>
                  </a:lnTo>
                  <a:lnTo>
                    <a:pt x="270235" y="135731"/>
                  </a:lnTo>
                  <a:lnTo>
                    <a:pt x="270625" y="136066"/>
                  </a:lnTo>
                  <a:lnTo>
                    <a:pt x="271016" y="136401"/>
                  </a:lnTo>
                  <a:lnTo>
                    <a:pt x="271407" y="136791"/>
                  </a:lnTo>
                  <a:lnTo>
                    <a:pt x="271686" y="137238"/>
                  </a:lnTo>
                  <a:lnTo>
                    <a:pt x="271965" y="137684"/>
                  </a:lnTo>
                  <a:lnTo>
                    <a:pt x="272244" y="138187"/>
                  </a:lnTo>
                  <a:lnTo>
                    <a:pt x="272411" y="138689"/>
                  </a:lnTo>
                  <a:lnTo>
                    <a:pt x="272523" y="139191"/>
                  </a:lnTo>
                  <a:lnTo>
                    <a:pt x="272635" y="139749"/>
                  </a:lnTo>
                  <a:lnTo>
                    <a:pt x="272635" y="140363"/>
                  </a:lnTo>
                  <a:lnTo>
                    <a:pt x="272635" y="140921"/>
                  </a:lnTo>
                  <a:lnTo>
                    <a:pt x="272523" y="141479"/>
                  </a:lnTo>
                  <a:lnTo>
                    <a:pt x="272411" y="141982"/>
                  </a:lnTo>
                  <a:lnTo>
                    <a:pt x="272244" y="142484"/>
                  </a:lnTo>
                  <a:lnTo>
                    <a:pt x="271965" y="142986"/>
                  </a:lnTo>
                  <a:lnTo>
                    <a:pt x="271686" y="143433"/>
                  </a:lnTo>
                  <a:lnTo>
                    <a:pt x="271407" y="143879"/>
                  </a:lnTo>
                  <a:lnTo>
                    <a:pt x="271016" y="144270"/>
                  </a:lnTo>
                  <a:lnTo>
                    <a:pt x="270625" y="144605"/>
                  </a:lnTo>
                  <a:lnTo>
                    <a:pt x="270235" y="144940"/>
                  </a:lnTo>
                  <a:lnTo>
                    <a:pt x="269732" y="145219"/>
                  </a:lnTo>
                  <a:lnTo>
                    <a:pt x="269286" y="145442"/>
                  </a:lnTo>
                  <a:lnTo>
                    <a:pt x="268728" y="145665"/>
                  </a:lnTo>
                  <a:lnTo>
                    <a:pt x="268226" y="145777"/>
                  </a:lnTo>
                  <a:lnTo>
                    <a:pt x="267667" y="145833"/>
                  </a:lnTo>
                  <a:lnTo>
                    <a:pt x="267109" y="145888"/>
                  </a:lnTo>
                  <a:lnTo>
                    <a:pt x="266551" y="145833"/>
                  </a:lnTo>
                  <a:lnTo>
                    <a:pt x="265993" y="145777"/>
                  </a:lnTo>
                  <a:lnTo>
                    <a:pt x="265435" y="145665"/>
                  </a:lnTo>
                  <a:lnTo>
                    <a:pt x="264933" y="145442"/>
                  </a:lnTo>
                  <a:lnTo>
                    <a:pt x="264430" y="145219"/>
                  </a:lnTo>
                  <a:lnTo>
                    <a:pt x="263984" y="144940"/>
                  </a:lnTo>
                  <a:lnTo>
                    <a:pt x="263593" y="144605"/>
                  </a:lnTo>
                  <a:lnTo>
                    <a:pt x="263203" y="144270"/>
                  </a:lnTo>
                  <a:lnTo>
                    <a:pt x="262812" y="143879"/>
                  </a:lnTo>
                  <a:lnTo>
                    <a:pt x="262477" y="143433"/>
                  </a:lnTo>
                  <a:lnTo>
                    <a:pt x="262198" y="142986"/>
                  </a:lnTo>
                  <a:lnTo>
                    <a:pt x="261975" y="142484"/>
                  </a:lnTo>
                  <a:lnTo>
                    <a:pt x="261807" y="141982"/>
                  </a:lnTo>
                  <a:lnTo>
                    <a:pt x="261640" y="141479"/>
                  </a:lnTo>
                  <a:lnTo>
                    <a:pt x="261584" y="140921"/>
                  </a:lnTo>
                  <a:lnTo>
                    <a:pt x="261528" y="140363"/>
                  </a:lnTo>
                  <a:lnTo>
                    <a:pt x="261584" y="139749"/>
                  </a:lnTo>
                  <a:lnTo>
                    <a:pt x="261640" y="139191"/>
                  </a:lnTo>
                  <a:lnTo>
                    <a:pt x="261807" y="138689"/>
                  </a:lnTo>
                  <a:lnTo>
                    <a:pt x="261975" y="138187"/>
                  </a:lnTo>
                  <a:lnTo>
                    <a:pt x="262198" y="137684"/>
                  </a:lnTo>
                  <a:lnTo>
                    <a:pt x="262477" y="137238"/>
                  </a:lnTo>
                  <a:lnTo>
                    <a:pt x="262812" y="136791"/>
                  </a:lnTo>
                  <a:lnTo>
                    <a:pt x="263203" y="136401"/>
                  </a:lnTo>
                  <a:lnTo>
                    <a:pt x="263593" y="136066"/>
                  </a:lnTo>
                  <a:lnTo>
                    <a:pt x="263984" y="135731"/>
                  </a:lnTo>
                  <a:lnTo>
                    <a:pt x="264430" y="135452"/>
                  </a:lnTo>
                  <a:lnTo>
                    <a:pt x="264933" y="135229"/>
                  </a:lnTo>
                  <a:lnTo>
                    <a:pt x="265435" y="135061"/>
                  </a:lnTo>
                  <a:lnTo>
                    <a:pt x="265993" y="134894"/>
                  </a:lnTo>
                  <a:lnTo>
                    <a:pt x="266551" y="134838"/>
                  </a:lnTo>
                  <a:lnTo>
                    <a:pt x="267109" y="134782"/>
                  </a:lnTo>
                  <a:close/>
                  <a:moveTo>
                    <a:pt x="165199" y="11385"/>
                  </a:moveTo>
                  <a:lnTo>
                    <a:pt x="166594" y="11441"/>
                  </a:lnTo>
                  <a:lnTo>
                    <a:pt x="167934" y="11497"/>
                  </a:lnTo>
                  <a:lnTo>
                    <a:pt x="169273" y="11664"/>
                  </a:lnTo>
                  <a:lnTo>
                    <a:pt x="170613" y="11888"/>
                  </a:lnTo>
                  <a:lnTo>
                    <a:pt x="171952" y="12167"/>
                  </a:lnTo>
                  <a:lnTo>
                    <a:pt x="173292" y="12446"/>
                  </a:lnTo>
                  <a:lnTo>
                    <a:pt x="174631" y="12781"/>
                  </a:lnTo>
                  <a:lnTo>
                    <a:pt x="175971" y="13171"/>
                  </a:lnTo>
                  <a:lnTo>
                    <a:pt x="177254" y="13618"/>
                  </a:lnTo>
                  <a:lnTo>
                    <a:pt x="179877" y="14567"/>
                  </a:lnTo>
                  <a:lnTo>
                    <a:pt x="182445" y="15627"/>
                  </a:lnTo>
                  <a:lnTo>
                    <a:pt x="185012" y="16743"/>
                  </a:lnTo>
                  <a:lnTo>
                    <a:pt x="186630" y="17469"/>
                  </a:lnTo>
                  <a:lnTo>
                    <a:pt x="188249" y="18306"/>
                  </a:lnTo>
                  <a:lnTo>
                    <a:pt x="189867" y="19143"/>
                  </a:lnTo>
                  <a:lnTo>
                    <a:pt x="191430" y="20036"/>
                  </a:lnTo>
                  <a:lnTo>
                    <a:pt x="194556" y="21822"/>
                  </a:lnTo>
                  <a:lnTo>
                    <a:pt x="197569" y="23719"/>
                  </a:lnTo>
                  <a:lnTo>
                    <a:pt x="203653" y="27570"/>
                  </a:lnTo>
                  <a:lnTo>
                    <a:pt x="206722" y="29468"/>
                  </a:lnTo>
                  <a:lnTo>
                    <a:pt x="209848" y="31254"/>
                  </a:lnTo>
                  <a:lnTo>
                    <a:pt x="211522" y="32147"/>
                  </a:lnTo>
                  <a:lnTo>
                    <a:pt x="213252" y="32872"/>
                  </a:lnTo>
                  <a:lnTo>
                    <a:pt x="215038" y="33598"/>
                  </a:lnTo>
                  <a:lnTo>
                    <a:pt x="216824" y="34156"/>
                  </a:lnTo>
                  <a:lnTo>
                    <a:pt x="218666" y="34658"/>
                  </a:lnTo>
                  <a:lnTo>
                    <a:pt x="220563" y="35105"/>
                  </a:lnTo>
                  <a:lnTo>
                    <a:pt x="222405" y="35551"/>
                  </a:lnTo>
                  <a:lnTo>
                    <a:pt x="224303" y="35886"/>
                  </a:lnTo>
                  <a:lnTo>
                    <a:pt x="228098" y="36500"/>
                  </a:lnTo>
                  <a:lnTo>
                    <a:pt x="231949" y="37002"/>
                  </a:lnTo>
                  <a:lnTo>
                    <a:pt x="235688" y="37560"/>
                  </a:lnTo>
                  <a:lnTo>
                    <a:pt x="237530" y="37895"/>
                  </a:lnTo>
                  <a:lnTo>
                    <a:pt x="239316" y="38230"/>
                  </a:lnTo>
                  <a:lnTo>
                    <a:pt x="241269" y="38621"/>
                  </a:lnTo>
                  <a:lnTo>
                    <a:pt x="243278" y="39067"/>
                  </a:lnTo>
                  <a:lnTo>
                    <a:pt x="245232" y="39570"/>
                  </a:lnTo>
                  <a:lnTo>
                    <a:pt x="247185" y="40072"/>
                  </a:lnTo>
                  <a:lnTo>
                    <a:pt x="249138" y="40686"/>
                  </a:lnTo>
                  <a:lnTo>
                    <a:pt x="251092" y="41300"/>
                  </a:lnTo>
                  <a:lnTo>
                    <a:pt x="252989" y="41969"/>
                  </a:lnTo>
                  <a:lnTo>
                    <a:pt x="254887" y="42751"/>
                  </a:lnTo>
                  <a:lnTo>
                    <a:pt x="256729" y="43588"/>
                  </a:lnTo>
                  <a:lnTo>
                    <a:pt x="258570" y="44481"/>
                  </a:lnTo>
                  <a:lnTo>
                    <a:pt x="260356" y="45430"/>
                  </a:lnTo>
                  <a:lnTo>
                    <a:pt x="262086" y="46490"/>
                  </a:lnTo>
                  <a:lnTo>
                    <a:pt x="263761" y="47606"/>
                  </a:lnTo>
                  <a:lnTo>
                    <a:pt x="265435" y="48890"/>
                  </a:lnTo>
                  <a:lnTo>
                    <a:pt x="266998" y="50174"/>
                  </a:lnTo>
                  <a:lnTo>
                    <a:pt x="268560" y="51625"/>
                  </a:lnTo>
                  <a:lnTo>
                    <a:pt x="269453" y="52518"/>
                  </a:lnTo>
                  <a:lnTo>
                    <a:pt x="270290" y="53466"/>
                  </a:lnTo>
                  <a:lnTo>
                    <a:pt x="271128" y="54471"/>
                  </a:lnTo>
                  <a:lnTo>
                    <a:pt x="271909" y="55476"/>
                  </a:lnTo>
                  <a:lnTo>
                    <a:pt x="272690" y="56536"/>
                  </a:lnTo>
                  <a:lnTo>
                    <a:pt x="273416" y="57596"/>
                  </a:lnTo>
                  <a:lnTo>
                    <a:pt x="274086" y="58657"/>
                  </a:lnTo>
                  <a:lnTo>
                    <a:pt x="274755" y="59829"/>
                  </a:lnTo>
                  <a:lnTo>
                    <a:pt x="275369" y="60945"/>
                  </a:lnTo>
                  <a:lnTo>
                    <a:pt x="275983" y="62117"/>
                  </a:lnTo>
                  <a:lnTo>
                    <a:pt x="276541" y="63345"/>
                  </a:lnTo>
                  <a:lnTo>
                    <a:pt x="277044" y="64517"/>
                  </a:lnTo>
                  <a:lnTo>
                    <a:pt x="277546" y="65800"/>
                  </a:lnTo>
                  <a:lnTo>
                    <a:pt x="277992" y="67028"/>
                  </a:lnTo>
                  <a:lnTo>
                    <a:pt x="278383" y="68312"/>
                  </a:lnTo>
                  <a:lnTo>
                    <a:pt x="278774" y="69596"/>
                  </a:lnTo>
                  <a:lnTo>
                    <a:pt x="279109" y="70879"/>
                  </a:lnTo>
                  <a:lnTo>
                    <a:pt x="279388" y="72163"/>
                  </a:lnTo>
                  <a:lnTo>
                    <a:pt x="279667" y="73502"/>
                  </a:lnTo>
                  <a:lnTo>
                    <a:pt x="279890" y="74786"/>
                  </a:lnTo>
                  <a:lnTo>
                    <a:pt x="280057" y="76125"/>
                  </a:lnTo>
                  <a:lnTo>
                    <a:pt x="280225" y="77465"/>
                  </a:lnTo>
                  <a:lnTo>
                    <a:pt x="280281" y="78804"/>
                  </a:lnTo>
                  <a:lnTo>
                    <a:pt x="280392" y="80144"/>
                  </a:lnTo>
                  <a:lnTo>
                    <a:pt x="280392" y="81539"/>
                  </a:lnTo>
                  <a:lnTo>
                    <a:pt x="280392" y="82878"/>
                  </a:lnTo>
                  <a:lnTo>
                    <a:pt x="280336" y="84218"/>
                  </a:lnTo>
                  <a:lnTo>
                    <a:pt x="280225" y="85557"/>
                  </a:lnTo>
                  <a:lnTo>
                    <a:pt x="280057" y="86897"/>
                  </a:lnTo>
                  <a:lnTo>
                    <a:pt x="279890" y="88180"/>
                  </a:lnTo>
                  <a:lnTo>
                    <a:pt x="279667" y="89520"/>
                  </a:lnTo>
                  <a:lnTo>
                    <a:pt x="279388" y="90859"/>
                  </a:lnTo>
                  <a:lnTo>
                    <a:pt x="279053" y="92199"/>
                  </a:lnTo>
                  <a:lnTo>
                    <a:pt x="278662" y="93538"/>
                  </a:lnTo>
                  <a:lnTo>
                    <a:pt x="278271" y="94878"/>
                  </a:lnTo>
                  <a:lnTo>
                    <a:pt x="277825" y="96217"/>
                  </a:lnTo>
                  <a:lnTo>
                    <a:pt x="277323" y="97501"/>
                  </a:lnTo>
                  <a:lnTo>
                    <a:pt x="276820" y="98784"/>
                  </a:lnTo>
                  <a:lnTo>
                    <a:pt x="275704" y="101296"/>
                  </a:lnTo>
                  <a:lnTo>
                    <a:pt x="274532" y="103807"/>
                  </a:lnTo>
                  <a:lnTo>
                    <a:pt x="273248" y="106263"/>
                  </a:lnTo>
                  <a:lnTo>
                    <a:pt x="271909" y="108663"/>
                  </a:lnTo>
                  <a:lnTo>
                    <a:pt x="270514" y="111007"/>
                  </a:lnTo>
                  <a:lnTo>
                    <a:pt x="268393" y="114467"/>
                  </a:lnTo>
                  <a:lnTo>
                    <a:pt x="266216" y="117872"/>
                  </a:lnTo>
                  <a:lnTo>
                    <a:pt x="263984" y="121220"/>
                  </a:lnTo>
                  <a:lnTo>
                    <a:pt x="261696" y="124569"/>
                  </a:lnTo>
                  <a:lnTo>
                    <a:pt x="259352" y="127806"/>
                  </a:lnTo>
                  <a:lnTo>
                    <a:pt x="256952" y="131043"/>
                  </a:lnTo>
                  <a:lnTo>
                    <a:pt x="254496" y="134168"/>
                  </a:lnTo>
                  <a:lnTo>
                    <a:pt x="251929" y="137238"/>
                  </a:lnTo>
                  <a:lnTo>
                    <a:pt x="250366" y="139135"/>
                  </a:lnTo>
                  <a:lnTo>
                    <a:pt x="248748" y="140921"/>
                  </a:lnTo>
                  <a:lnTo>
                    <a:pt x="247073" y="142707"/>
                  </a:lnTo>
                  <a:lnTo>
                    <a:pt x="246180" y="143544"/>
                  </a:lnTo>
                  <a:lnTo>
                    <a:pt x="245287" y="144326"/>
                  </a:lnTo>
                  <a:lnTo>
                    <a:pt x="244394" y="145107"/>
                  </a:lnTo>
                  <a:lnTo>
                    <a:pt x="243446" y="145833"/>
                  </a:lnTo>
                  <a:lnTo>
                    <a:pt x="242497" y="146558"/>
                  </a:lnTo>
                  <a:lnTo>
                    <a:pt x="241548" y="147172"/>
                  </a:lnTo>
                  <a:lnTo>
                    <a:pt x="240543" y="147786"/>
                  </a:lnTo>
                  <a:lnTo>
                    <a:pt x="239539" y="148288"/>
                  </a:lnTo>
                  <a:lnTo>
                    <a:pt x="238478" y="148791"/>
                  </a:lnTo>
                  <a:lnTo>
                    <a:pt x="237418" y="149181"/>
                  </a:lnTo>
                  <a:lnTo>
                    <a:pt x="236246" y="149572"/>
                  </a:lnTo>
                  <a:lnTo>
                    <a:pt x="235074" y="149851"/>
                  </a:lnTo>
                  <a:lnTo>
                    <a:pt x="233846" y="150018"/>
                  </a:lnTo>
                  <a:lnTo>
                    <a:pt x="232674" y="150186"/>
                  </a:lnTo>
                  <a:lnTo>
                    <a:pt x="231446" y="150242"/>
                  </a:lnTo>
                  <a:lnTo>
                    <a:pt x="230274" y="150242"/>
                  </a:lnTo>
                  <a:lnTo>
                    <a:pt x="229046" y="150186"/>
                  </a:lnTo>
                  <a:lnTo>
                    <a:pt x="227819" y="150018"/>
                  </a:lnTo>
                  <a:lnTo>
                    <a:pt x="226647" y="149851"/>
                  </a:lnTo>
                  <a:lnTo>
                    <a:pt x="225419" y="149628"/>
                  </a:lnTo>
                  <a:lnTo>
                    <a:pt x="224247" y="149349"/>
                  </a:lnTo>
                  <a:lnTo>
                    <a:pt x="223019" y="149014"/>
                  </a:lnTo>
                  <a:lnTo>
                    <a:pt x="221847" y="148623"/>
                  </a:lnTo>
                  <a:lnTo>
                    <a:pt x="220675" y="148232"/>
                  </a:lnTo>
                  <a:lnTo>
                    <a:pt x="219503" y="147786"/>
                  </a:lnTo>
                  <a:lnTo>
                    <a:pt x="218387" y="147340"/>
                  </a:lnTo>
                  <a:lnTo>
                    <a:pt x="216154" y="146279"/>
                  </a:lnTo>
                  <a:lnTo>
                    <a:pt x="213922" y="145219"/>
                  </a:lnTo>
                  <a:lnTo>
                    <a:pt x="211689" y="144047"/>
                  </a:lnTo>
                  <a:lnTo>
                    <a:pt x="209513" y="142875"/>
                  </a:lnTo>
                  <a:lnTo>
                    <a:pt x="207280" y="141703"/>
                  </a:lnTo>
                  <a:lnTo>
                    <a:pt x="205104" y="140586"/>
                  </a:lnTo>
                  <a:lnTo>
                    <a:pt x="202871" y="139526"/>
                  </a:lnTo>
                  <a:lnTo>
                    <a:pt x="200639" y="138521"/>
                  </a:lnTo>
                  <a:lnTo>
                    <a:pt x="198574" y="137684"/>
                  </a:lnTo>
                  <a:lnTo>
                    <a:pt x="196565" y="137015"/>
                  </a:lnTo>
                  <a:lnTo>
                    <a:pt x="194500" y="136345"/>
                  </a:lnTo>
                  <a:lnTo>
                    <a:pt x="192435" y="135843"/>
                  </a:lnTo>
                  <a:lnTo>
                    <a:pt x="190314" y="135396"/>
                  </a:lnTo>
                  <a:lnTo>
                    <a:pt x="188249" y="135005"/>
                  </a:lnTo>
                  <a:lnTo>
                    <a:pt x="186128" y="134726"/>
                  </a:lnTo>
                  <a:lnTo>
                    <a:pt x="184007" y="134559"/>
                  </a:lnTo>
                  <a:lnTo>
                    <a:pt x="182333" y="134447"/>
                  </a:lnTo>
                  <a:lnTo>
                    <a:pt x="180715" y="134447"/>
                  </a:lnTo>
                  <a:lnTo>
                    <a:pt x="179040" y="134559"/>
                  </a:lnTo>
                  <a:lnTo>
                    <a:pt x="177422" y="134726"/>
                  </a:lnTo>
                  <a:lnTo>
                    <a:pt x="175859" y="135005"/>
                  </a:lnTo>
                  <a:lnTo>
                    <a:pt x="175022" y="135229"/>
                  </a:lnTo>
                  <a:lnTo>
                    <a:pt x="174241" y="135452"/>
                  </a:lnTo>
                  <a:lnTo>
                    <a:pt x="173515" y="135731"/>
                  </a:lnTo>
                  <a:lnTo>
                    <a:pt x="172734" y="136066"/>
                  </a:lnTo>
                  <a:lnTo>
                    <a:pt x="172008" y="136401"/>
                  </a:lnTo>
                  <a:lnTo>
                    <a:pt x="171227" y="136791"/>
                  </a:lnTo>
                  <a:lnTo>
                    <a:pt x="170501" y="137238"/>
                  </a:lnTo>
                  <a:lnTo>
                    <a:pt x="169720" y="137796"/>
                  </a:lnTo>
                  <a:lnTo>
                    <a:pt x="168994" y="138354"/>
                  </a:lnTo>
                  <a:lnTo>
                    <a:pt x="168325" y="138912"/>
                  </a:lnTo>
                  <a:lnTo>
                    <a:pt x="166929" y="140140"/>
                  </a:lnTo>
                  <a:lnTo>
                    <a:pt x="165590" y="141424"/>
                  </a:lnTo>
                  <a:lnTo>
                    <a:pt x="164195" y="142651"/>
                  </a:lnTo>
                  <a:lnTo>
                    <a:pt x="162855" y="143879"/>
                  </a:lnTo>
                  <a:lnTo>
                    <a:pt x="162130" y="144493"/>
                  </a:lnTo>
                  <a:lnTo>
                    <a:pt x="161404" y="145051"/>
                  </a:lnTo>
                  <a:lnTo>
                    <a:pt x="160679" y="145554"/>
                  </a:lnTo>
                  <a:lnTo>
                    <a:pt x="159897" y="146056"/>
                  </a:lnTo>
                  <a:lnTo>
                    <a:pt x="159172" y="146447"/>
                  </a:lnTo>
                  <a:lnTo>
                    <a:pt x="158390" y="146781"/>
                  </a:lnTo>
                  <a:lnTo>
                    <a:pt x="157609" y="147116"/>
                  </a:lnTo>
                  <a:lnTo>
                    <a:pt x="156828" y="147395"/>
                  </a:lnTo>
                  <a:lnTo>
                    <a:pt x="156046" y="147674"/>
                  </a:lnTo>
                  <a:lnTo>
                    <a:pt x="155209" y="147842"/>
                  </a:lnTo>
                  <a:lnTo>
                    <a:pt x="154428" y="148009"/>
                  </a:lnTo>
                  <a:lnTo>
                    <a:pt x="153591" y="148177"/>
                  </a:lnTo>
                  <a:lnTo>
                    <a:pt x="151916" y="148344"/>
                  </a:lnTo>
                  <a:lnTo>
                    <a:pt x="150242" y="148456"/>
                  </a:lnTo>
                  <a:lnTo>
                    <a:pt x="148568" y="148400"/>
                  </a:lnTo>
                  <a:lnTo>
                    <a:pt x="146893" y="148288"/>
                  </a:lnTo>
                  <a:lnTo>
                    <a:pt x="145331" y="148121"/>
                  </a:lnTo>
                  <a:lnTo>
                    <a:pt x="143824" y="147898"/>
                  </a:lnTo>
                  <a:lnTo>
                    <a:pt x="142261" y="147619"/>
                  </a:lnTo>
                  <a:lnTo>
                    <a:pt x="140698" y="147284"/>
                  </a:lnTo>
                  <a:lnTo>
                    <a:pt x="139192" y="146893"/>
                  </a:lnTo>
                  <a:lnTo>
                    <a:pt x="137685" y="146391"/>
                  </a:lnTo>
                  <a:lnTo>
                    <a:pt x="136178" y="145888"/>
                  </a:lnTo>
                  <a:lnTo>
                    <a:pt x="134727" y="145275"/>
                  </a:lnTo>
                  <a:lnTo>
                    <a:pt x="133276" y="144605"/>
                  </a:lnTo>
                  <a:lnTo>
                    <a:pt x="131825" y="143879"/>
                  </a:lnTo>
                  <a:lnTo>
                    <a:pt x="130485" y="143098"/>
                  </a:lnTo>
                  <a:lnTo>
                    <a:pt x="129090" y="142261"/>
                  </a:lnTo>
                  <a:lnTo>
                    <a:pt x="127806" y="141312"/>
                  </a:lnTo>
                  <a:lnTo>
                    <a:pt x="126523" y="140307"/>
                  </a:lnTo>
                  <a:lnTo>
                    <a:pt x="125295" y="139247"/>
                  </a:lnTo>
                  <a:lnTo>
                    <a:pt x="124067" y="138131"/>
                  </a:lnTo>
                  <a:lnTo>
                    <a:pt x="122951" y="136959"/>
                  </a:lnTo>
                  <a:lnTo>
                    <a:pt x="121834" y="135675"/>
                  </a:lnTo>
                  <a:lnTo>
                    <a:pt x="120830" y="134336"/>
                  </a:lnTo>
                  <a:lnTo>
                    <a:pt x="119881" y="132996"/>
                  </a:lnTo>
                  <a:lnTo>
                    <a:pt x="118988" y="131545"/>
                  </a:lnTo>
                  <a:lnTo>
                    <a:pt x="118151" y="130038"/>
                  </a:lnTo>
                  <a:lnTo>
                    <a:pt x="117370" y="128476"/>
                  </a:lnTo>
                  <a:lnTo>
                    <a:pt x="116700" y="126913"/>
                  </a:lnTo>
                  <a:lnTo>
                    <a:pt x="116086" y="125294"/>
                  </a:lnTo>
                  <a:lnTo>
                    <a:pt x="115584" y="123676"/>
                  </a:lnTo>
                  <a:lnTo>
                    <a:pt x="115137" y="122002"/>
                  </a:lnTo>
                  <a:lnTo>
                    <a:pt x="114802" y="120327"/>
                  </a:lnTo>
                  <a:lnTo>
                    <a:pt x="114579" y="118597"/>
                  </a:lnTo>
                  <a:lnTo>
                    <a:pt x="114412" y="116867"/>
                  </a:lnTo>
                  <a:lnTo>
                    <a:pt x="114356" y="115137"/>
                  </a:lnTo>
                  <a:lnTo>
                    <a:pt x="114412" y="113351"/>
                  </a:lnTo>
                  <a:lnTo>
                    <a:pt x="114523" y="112123"/>
                  </a:lnTo>
                  <a:lnTo>
                    <a:pt x="114691" y="110895"/>
                  </a:lnTo>
                  <a:lnTo>
                    <a:pt x="114858" y="109667"/>
                  </a:lnTo>
                  <a:lnTo>
                    <a:pt x="115137" y="108440"/>
                  </a:lnTo>
                  <a:lnTo>
                    <a:pt x="115416" y="107212"/>
                  </a:lnTo>
                  <a:lnTo>
                    <a:pt x="115695" y="106040"/>
                  </a:lnTo>
                  <a:lnTo>
                    <a:pt x="116421" y="103640"/>
                  </a:lnTo>
                  <a:lnTo>
                    <a:pt x="117202" y="101240"/>
                  </a:lnTo>
                  <a:lnTo>
                    <a:pt x="118095" y="98952"/>
                  </a:lnTo>
                  <a:lnTo>
                    <a:pt x="119937" y="94320"/>
                  </a:lnTo>
                  <a:lnTo>
                    <a:pt x="121667" y="90022"/>
                  </a:lnTo>
                  <a:lnTo>
                    <a:pt x="123341" y="85725"/>
                  </a:lnTo>
                  <a:lnTo>
                    <a:pt x="124960" y="81372"/>
                  </a:lnTo>
                  <a:lnTo>
                    <a:pt x="126467" y="77018"/>
                  </a:lnTo>
                  <a:lnTo>
                    <a:pt x="127862" y="72609"/>
                  </a:lnTo>
                  <a:lnTo>
                    <a:pt x="128532" y="70377"/>
                  </a:lnTo>
                  <a:lnTo>
                    <a:pt x="129146" y="68145"/>
                  </a:lnTo>
                  <a:lnTo>
                    <a:pt x="129704" y="65856"/>
                  </a:lnTo>
                  <a:lnTo>
                    <a:pt x="130262" y="63624"/>
                  </a:lnTo>
                  <a:lnTo>
                    <a:pt x="130764" y="61336"/>
                  </a:lnTo>
                  <a:lnTo>
                    <a:pt x="131211" y="59047"/>
                  </a:lnTo>
                  <a:lnTo>
                    <a:pt x="131825" y="55308"/>
                  </a:lnTo>
                  <a:lnTo>
                    <a:pt x="132438" y="51513"/>
                  </a:lnTo>
                  <a:lnTo>
                    <a:pt x="132997" y="47718"/>
                  </a:lnTo>
                  <a:lnTo>
                    <a:pt x="133610" y="43979"/>
                  </a:lnTo>
                  <a:lnTo>
                    <a:pt x="133945" y="42137"/>
                  </a:lnTo>
                  <a:lnTo>
                    <a:pt x="134336" y="40295"/>
                  </a:lnTo>
                  <a:lnTo>
                    <a:pt x="134782" y="38453"/>
                  </a:lnTo>
                  <a:lnTo>
                    <a:pt x="135285" y="36612"/>
                  </a:lnTo>
                  <a:lnTo>
                    <a:pt x="135787" y="34826"/>
                  </a:lnTo>
                  <a:lnTo>
                    <a:pt x="136401" y="33096"/>
                  </a:lnTo>
                  <a:lnTo>
                    <a:pt x="137071" y="31365"/>
                  </a:lnTo>
                  <a:lnTo>
                    <a:pt x="137852" y="29635"/>
                  </a:lnTo>
                  <a:lnTo>
                    <a:pt x="138299" y="28687"/>
                  </a:lnTo>
                  <a:lnTo>
                    <a:pt x="138857" y="27738"/>
                  </a:lnTo>
                  <a:lnTo>
                    <a:pt x="139415" y="26789"/>
                  </a:lnTo>
                  <a:lnTo>
                    <a:pt x="139973" y="25840"/>
                  </a:lnTo>
                  <a:lnTo>
                    <a:pt x="140587" y="24947"/>
                  </a:lnTo>
                  <a:lnTo>
                    <a:pt x="141201" y="24110"/>
                  </a:lnTo>
                  <a:lnTo>
                    <a:pt x="141870" y="23217"/>
                  </a:lnTo>
                  <a:lnTo>
                    <a:pt x="142540" y="22436"/>
                  </a:lnTo>
                  <a:lnTo>
                    <a:pt x="143210" y="21599"/>
                  </a:lnTo>
                  <a:lnTo>
                    <a:pt x="143935" y="20817"/>
                  </a:lnTo>
                  <a:lnTo>
                    <a:pt x="144717" y="20092"/>
                  </a:lnTo>
                  <a:lnTo>
                    <a:pt x="145442" y="19366"/>
                  </a:lnTo>
                  <a:lnTo>
                    <a:pt x="146224" y="18641"/>
                  </a:lnTo>
                  <a:lnTo>
                    <a:pt x="147061" y="17971"/>
                  </a:lnTo>
                  <a:lnTo>
                    <a:pt x="147898" y="17357"/>
                  </a:lnTo>
                  <a:lnTo>
                    <a:pt x="148735" y="16743"/>
                  </a:lnTo>
                  <a:lnTo>
                    <a:pt x="149572" y="16185"/>
                  </a:lnTo>
                  <a:lnTo>
                    <a:pt x="150465" y="15627"/>
                  </a:lnTo>
                  <a:lnTo>
                    <a:pt x="151358" y="15069"/>
                  </a:lnTo>
                  <a:lnTo>
                    <a:pt x="152251" y="14622"/>
                  </a:lnTo>
                  <a:lnTo>
                    <a:pt x="153144" y="14120"/>
                  </a:lnTo>
                  <a:lnTo>
                    <a:pt x="154093" y="13729"/>
                  </a:lnTo>
                  <a:lnTo>
                    <a:pt x="155042" y="13339"/>
                  </a:lnTo>
                  <a:lnTo>
                    <a:pt x="155990" y="12948"/>
                  </a:lnTo>
                  <a:lnTo>
                    <a:pt x="156939" y="12669"/>
                  </a:lnTo>
                  <a:lnTo>
                    <a:pt x="157888" y="12390"/>
                  </a:lnTo>
                  <a:lnTo>
                    <a:pt x="158893" y="12111"/>
                  </a:lnTo>
                  <a:lnTo>
                    <a:pt x="159841" y="11888"/>
                  </a:lnTo>
                  <a:lnTo>
                    <a:pt x="160846" y="11720"/>
                  </a:lnTo>
                  <a:lnTo>
                    <a:pt x="161851" y="11553"/>
                  </a:lnTo>
                  <a:lnTo>
                    <a:pt x="162855" y="11497"/>
                  </a:lnTo>
                  <a:lnTo>
                    <a:pt x="163860" y="11385"/>
                  </a:lnTo>
                  <a:close/>
                  <a:moveTo>
                    <a:pt x="184677" y="142428"/>
                  </a:moveTo>
                  <a:lnTo>
                    <a:pt x="185235" y="142484"/>
                  </a:lnTo>
                  <a:lnTo>
                    <a:pt x="185793" y="142540"/>
                  </a:lnTo>
                  <a:lnTo>
                    <a:pt x="186296" y="142707"/>
                  </a:lnTo>
                  <a:lnTo>
                    <a:pt x="186854" y="142875"/>
                  </a:lnTo>
                  <a:lnTo>
                    <a:pt x="187300" y="143098"/>
                  </a:lnTo>
                  <a:lnTo>
                    <a:pt x="187747" y="143377"/>
                  </a:lnTo>
                  <a:lnTo>
                    <a:pt x="188193" y="143712"/>
                  </a:lnTo>
                  <a:lnTo>
                    <a:pt x="188584" y="144103"/>
                  </a:lnTo>
                  <a:lnTo>
                    <a:pt x="188975" y="144493"/>
                  </a:lnTo>
                  <a:lnTo>
                    <a:pt x="189254" y="144884"/>
                  </a:lnTo>
                  <a:lnTo>
                    <a:pt x="189533" y="145330"/>
                  </a:lnTo>
                  <a:lnTo>
                    <a:pt x="189812" y="145833"/>
                  </a:lnTo>
                  <a:lnTo>
                    <a:pt x="189979" y="146335"/>
                  </a:lnTo>
                  <a:lnTo>
                    <a:pt x="190091" y="146893"/>
                  </a:lnTo>
                  <a:lnTo>
                    <a:pt x="190202" y="147451"/>
                  </a:lnTo>
                  <a:lnTo>
                    <a:pt x="190202" y="148009"/>
                  </a:lnTo>
                  <a:lnTo>
                    <a:pt x="190202" y="148567"/>
                  </a:lnTo>
                  <a:lnTo>
                    <a:pt x="190091" y="149125"/>
                  </a:lnTo>
                  <a:lnTo>
                    <a:pt x="189979" y="149628"/>
                  </a:lnTo>
                  <a:lnTo>
                    <a:pt x="189812" y="150186"/>
                  </a:lnTo>
                  <a:lnTo>
                    <a:pt x="189533" y="150632"/>
                  </a:lnTo>
                  <a:lnTo>
                    <a:pt x="189254" y="151079"/>
                  </a:lnTo>
                  <a:lnTo>
                    <a:pt x="188975" y="151525"/>
                  </a:lnTo>
                  <a:lnTo>
                    <a:pt x="188584" y="151916"/>
                  </a:lnTo>
                  <a:lnTo>
                    <a:pt x="188193" y="152307"/>
                  </a:lnTo>
                  <a:lnTo>
                    <a:pt x="187747" y="152586"/>
                  </a:lnTo>
                  <a:lnTo>
                    <a:pt x="187300" y="152865"/>
                  </a:lnTo>
                  <a:lnTo>
                    <a:pt x="186854" y="153144"/>
                  </a:lnTo>
                  <a:lnTo>
                    <a:pt x="186296" y="153311"/>
                  </a:lnTo>
                  <a:lnTo>
                    <a:pt x="185793" y="153423"/>
                  </a:lnTo>
                  <a:lnTo>
                    <a:pt x="185235" y="153534"/>
                  </a:lnTo>
                  <a:lnTo>
                    <a:pt x="184119" y="153534"/>
                  </a:lnTo>
                  <a:lnTo>
                    <a:pt x="183561" y="153423"/>
                  </a:lnTo>
                  <a:lnTo>
                    <a:pt x="183003" y="153311"/>
                  </a:lnTo>
                  <a:lnTo>
                    <a:pt x="182500" y="153144"/>
                  </a:lnTo>
                  <a:lnTo>
                    <a:pt x="181998" y="152865"/>
                  </a:lnTo>
                  <a:lnTo>
                    <a:pt x="181552" y="152586"/>
                  </a:lnTo>
                  <a:lnTo>
                    <a:pt x="181161" y="152307"/>
                  </a:lnTo>
                  <a:lnTo>
                    <a:pt x="180770" y="151916"/>
                  </a:lnTo>
                  <a:lnTo>
                    <a:pt x="180380" y="151525"/>
                  </a:lnTo>
                  <a:lnTo>
                    <a:pt x="180045" y="151079"/>
                  </a:lnTo>
                  <a:lnTo>
                    <a:pt x="179766" y="150632"/>
                  </a:lnTo>
                  <a:lnTo>
                    <a:pt x="179543" y="150186"/>
                  </a:lnTo>
                  <a:lnTo>
                    <a:pt x="179375" y="149628"/>
                  </a:lnTo>
                  <a:lnTo>
                    <a:pt x="179208" y="149125"/>
                  </a:lnTo>
                  <a:lnTo>
                    <a:pt x="179152" y="148567"/>
                  </a:lnTo>
                  <a:lnTo>
                    <a:pt x="179096" y="148009"/>
                  </a:lnTo>
                  <a:lnTo>
                    <a:pt x="179152" y="147451"/>
                  </a:lnTo>
                  <a:lnTo>
                    <a:pt x="179208" y="146893"/>
                  </a:lnTo>
                  <a:lnTo>
                    <a:pt x="179375" y="146335"/>
                  </a:lnTo>
                  <a:lnTo>
                    <a:pt x="179543" y="145833"/>
                  </a:lnTo>
                  <a:lnTo>
                    <a:pt x="179766" y="145330"/>
                  </a:lnTo>
                  <a:lnTo>
                    <a:pt x="180045" y="144884"/>
                  </a:lnTo>
                  <a:lnTo>
                    <a:pt x="180380" y="144493"/>
                  </a:lnTo>
                  <a:lnTo>
                    <a:pt x="180770" y="144103"/>
                  </a:lnTo>
                  <a:lnTo>
                    <a:pt x="181161" y="143712"/>
                  </a:lnTo>
                  <a:lnTo>
                    <a:pt x="181552" y="143377"/>
                  </a:lnTo>
                  <a:lnTo>
                    <a:pt x="181998" y="143098"/>
                  </a:lnTo>
                  <a:lnTo>
                    <a:pt x="182500" y="142875"/>
                  </a:lnTo>
                  <a:lnTo>
                    <a:pt x="183003" y="142707"/>
                  </a:lnTo>
                  <a:lnTo>
                    <a:pt x="183561" y="142540"/>
                  </a:lnTo>
                  <a:lnTo>
                    <a:pt x="184119" y="142484"/>
                  </a:lnTo>
                  <a:lnTo>
                    <a:pt x="184677" y="142428"/>
                  </a:lnTo>
                  <a:close/>
                  <a:moveTo>
                    <a:pt x="0" y="0"/>
                  </a:moveTo>
                  <a:lnTo>
                    <a:pt x="0" y="160734"/>
                  </a:lnTo>
                  <a:lnTo>
                    <a:pt x="285750" y="160734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6"/>
            <p:cNvSpPr/>
            <p:nvPr/>
          </p:nvSpPr>
          <p:spPr>
            <a:xfrm>
              <a:off x="238125" y="848325"/>
              <a:ext cx="7143750" cy="4018350"/>
            </a:xfrm>
            <a:custGeom>
              <a:avLst/>
              <a:gdLst/>
              <a:ahLst/>
              <a:cxnLst/>
              <a:rect l="l" t="t" r="r" b="b"/>
              <a:pathLst>
                <a:path w="285750" h="160734" extrusionOk="0">
                  <a:moveTo>
                    <a:pt x="206722" y="15292"/>
                  </a:moveTo>
                  <a:lnTo>
                    <a:pt x="207057" y="15348"/>
                  </a:lnTo>
                  <a:lnTo>
                    <a:pt x="207671" y="15515"/>
                  </a:lnTo>
                  <a:lnTo>
                    <a:pt x="208229" y="15850"/>
                  </a:lnTo>
                  <a:lnTo>
                    <a:pt x="208731" y="16241"/>
                  </a:lnTo>
                  <a:lnTo>
                    <a:pt x="209122" y="16743"/>
                  </a:lnTo>
                  <a:lnTo>
                    <a:pt x="209457" y="17301"/>
                  </a:lnTo>
                  <a:lnTo>
                    <a:pt x="209624" y="17915"/>
                  </a:lnTo>
                  <a:lnTo>
                    <a:pt x="209680" y="18250"/>
                  </a:lnTo>
                  <a:lnTo>
                    <a:pt x="209736" y="18585"/>
                  </a:lnTo>
                  <a:lnTo>
                    <a:pt x="209680" y="18920"/>
                  </a:lnTo>
                  <a:lnTo>
                    <a:pt x="209624" y="19255"/>
                  </a:lnTo>
                  <a:lnTo>
                    <a:pt x="209457" y="19869"/>
                  </a:lnTo>
                  <a:lnTo>
                    <a:pt x="209122" y="20427"/>
                  </a:lnTo>
                  <a:lnTo>
                    <a:pt x="208731" y="20929"/>
                  </a:lnTo>
                  <a:lnTo>
                    <a:pt x="208229" y="21320"/>
                  </a:lnTo>
                  <a:lnTo>
                    <a:pt x="207671" y="21654"/>
                  </a:lnTo>
                  <a:lnTo>
                    <a:pt x="207057" y="21822"/>
                  </a:lnTo>
                  <a:lnTo>
                    <a:pt x="206722" y="21878"/>
                  </a:lnTo>
                  <a:lnTo>
                    <a:pt x="206053" y="21878"/>
                  </a:lnTo>
                  <a:lnTo>
                    <a:pt x="205718" y="21822"/>
                  </a:lnTo>
                  <a:lnTo>
                    <a:pt x="205104" y="21654"/>
                  </a:lnTo>
                  <a:lnTo>
                    <a:pt x="204546" y="21320"/>
                  </a:lnTo>
                  <a:lnTo>
                    <a:pt x="204043" y="20929"/>
                  </a:lnTo>
                  <a:lnTo>
                    <a:pt x="203653" y="20427"/>
                  </a:lnTo>
                  <a:lnTo>
                    <a:pt x="203374" y="19869"/>
                  </a:lnTo>
                  <a:lnTo>
                    <a:pt x="203150" y="19255"/>
                  </a:lnTo>
                  <a:lnTo>
                    <a:pt x="203095" y="18920"/>
                  </a:lnTo>
                  <a:lnTo>
                    <a:pt x="203095" y="18585"/>
                  </a:lnTo>
                  <a:lnTo>
                    <a:pt x="203095" y="18250"/>
                  </a:lnTo>
                  <a:lnTo>
                    <a:pt x="203150" y="17915"/>
                  </a:lnTo>
                  <a:lnTo>
                    <a:pt x="203374" y="17301"/>
                  </a:lnTo>
                  <a:lnTo>
                    <a:pt x="203653" y="16743"/>
                  </a:lnTo>
                  <a:lnTo>
                    <a:pt x="204043" y="16241"/>
                  </a:lnTo>
                  <a:lnTo>
                    <a:pt x="204546" y="15850"/>
                  </a:lnTo>
                  <a:lnTo>
                    <a:pt x="205104" y="15515"/>
                  </a:lnTo>
                  <a:lnTo>
                    <a:pt x="205718" y="15348"/>
                  </a:lnTo>
                  <a:lnTo>
                    <a:pt x="206053" y="15292"/>
                  </a:lnTo>
                  <a:close/>
                  <a:moveTo>
                    <a:pt x="255947" y="30138"/>
                  </a:moveTo>
                  <a:lnTo>
                    <a:pt x="256282" y="30193"/>
                  </a:lnTo>
                  <a:lnTo>
                    <a:pt x="256896" y="30417"/>
                  </a:lnTo>
                  <a:lnTo>
                    <a:pt x="257454" y="30696"/>
                  </a:lnTo>
                  <a:lnTo>
                    <a:pt x="257956" y="31086"/>
                  </a:lnTo>
                  <a:lnTo>
                    <a:pt x="258347" y="31589"/>
                  </a:lnTo>
                  <a:lnTo>
                    <a:pt x="258682" y="32147"/>
                  </a:lnTo>
                  <a:lnTo>
                    <a:pt x="258849" y="32761"/>
                  </a:lnTo>
                  <a:lnTo>
                    <a:pt x="258905" y="33096"/>
                  </a:lnTo>
                  <a:lnTo>
                    <a:pt x="258905" y="33430"/>
                  </a:lnTo>
                  <a:lnTo>
                    <a:pt x="258905" y="33765"/>
                  </a:lnTo>
                  <a:lnTo>
                    <a:pt x="258849" y="34100"/>
                  </a:lnTo>
                  <a:lnTo>
                    <a:pt x="258682" y="34714"/>
                  </a:lnTo>
                  <a:lnTo>
                    <a:pt x="258347" y="35328"/>
                  </a:lnTo>
                  <a:lnTo>
                    <a:pt x="257956" y="35774"/>
                  </a:lnTo>
                  <a:lnTo>
                    <a:pt x="257454" y="36221"/>
                  </a:lnTo>
                  <a:lnTo>
                    <a:pt x="256896" y="36500"/>
                  </a:lnTo>
                  <a:lnTo>
                    <a:pt x="256282" y="36723"/>
                  </a:lnTo>
                  <a:lnTo>
                    <a:pt x="255947" y="36723"/>
                  </a:lnTo>
                  <a:lnTo>
                    <a:pt x="255612" y="36779"/>
                  </a:lnTo>
                  <a:lnTo>
                    <a:pt x="255277" y="36723"/>
                  </a:lnTo>
                  <a:lnTo>
                    <a:pt x="254943" y="36723"/>
                  </a:lnTo>
                  <a:lnTo>
                    <a:pt x="254329" y="36500"/>
                  </a:lnTo>
                  <a:lnTo>
                    <a:pt x="253771" y="36221"/>
                  </a:lnTo>
                  <a:lnTo>
                    <a:pt x="253268" y="35774"/>
                  </a:lnTo>
                  <a:lnTo>
                    <a:pt x="252878" y="35328"/>
                  </a:lnTo>
                  <a:lnTo>
                    <a:pt x="252543" y="34714"/>
                  </a:lnTo>
                  <a:lnTo>
                    <a:pt x="252375" y="34100"/>
                  </a:lnTo>
                  <a:lnTo>
                    <a:pt x="252319" y="33765"/>
                  </a:lnTo>
                  <a:lnTo>
                    <a:pt x="252264" y="33430"/>
                  </a:lnTo>
                  <a:lnTo>
                    <a:pt x="252319" y="33096"/>
                  </a:lnTo>
                  <a:lnTo>
                    <a:pt x="252375" y="32761"/>
                  </a:lnTo>
                  <a:lnTo>
                    <a:pt x="252543" y="32147"/>
                  </a:lnTo>
                  <a:lnTo>
                    <a:pt x="252878" y="31589"/>
                  </a:lnTo>
                  <a:lnTo>
                    <a:pt x="253268" y="31086"/>
                  </a:lnTo>
                  <a:lnTo>
                    <a:pt x="253771" y="30696"/>
                  </a:lnTo>
                  <a:lnTo>
                    <a:pt x="254329" y="30417"/>
                  </a:lnTo>
                  <a:lnTo>
                    <a:pt x="254943" y="30193"/>
                  </a:lnTo>
                  <a:lnTo>
                    <a:pt x="255277" y="30138"/>
                  </a:lnTo>
                  <a:close/>
                  <a:moveTo>
                    <a:pt x="113463" y="32593"/>
                  </a:moveTo>
                  <a:lnTo>
                    <a:pt x="113798" y="32649"/>
                  </a:lnTo>
                  <a:lnTo>
                    <a:pt x="114412" y="32817"/>
                  </a:lnTo>
                  <a:lnTo>
                    <a:pt x="115026" y="33151"/>
                  </a:lnTo>
                  <a:lnTo>
                    <a:pt x="115472" y="33542"/>
                  </a:lnTo>
                  <a:lnTo>
                    <a:pt x="115919" y="34044"/>
                  </a:lnTo>
                  <a:lnTo>
                    <a:pt x="116198" y="34602"/>
                  </a:lnTo>
                  <a:lnTo>
                    <a:pt x="116365" y="35216"/>
                  </a:lnTo>
                  <a:lnTo>
                    <a:pt x="116421" y="35551"/>
                  </a:lnTo>
                  <a:lnTo>
                    <a:pt x="116477" y="35886"/>
                  </a:lnTo>
                  <a:lnTo>
                    <a:pt x="116421" y="36221"/>
                  </a:lnTo>
                  <a:lnTo>
                    <a:pt x="116365" y="36556"/>
                  </a:lnTo>
                  <a:lnTo>
                    <a:pt x="116198" y="37170"/>
                  </a:lnTo>
                  <a:lnTo>
                    <a:pt x="115919" y="37728"/>
                  </a:lnTo>
                  <a:lnTo>
                    <a:pt x="115472" y="38230"/>
                  </a:lnTo>
                  <a:lnTo>
                    <a:pt x="115026" y="38621"/>
                  </a:lnTo>
                  <a:lnTo>
                    <a:pt x="114412" y="38956"/>
                  </a:lnTo>
                  <a:lnTo>
                    <a:pt x="113798" y="39123"/>
                  </a:lnTo>
                  <a:lnTo>
                    <a:pt x="113463" y="39179"/>
                  </a:lnTo>
                  <a:lnTo>
                    <a:pt x="112793" y="39179"/>
                  </a:lnTo>
                  <a:lnTo>
                    <a:pt x="112458" y="39123"/>
                  </a:lnTo>
                  <a:lnTo>
                    <a:pt x="111844" y="38956"/>
                  </a:lnTo>
                  <a:lnTo>
                    <a:pt x="111286" y="38621"/>
                  </a:lnTo>
                  <a:lnTo>
                    <a:pt x="110784" y="38230"/>
                  </a:lnTo>
                  <a:lnTo>
                    <a:pt x="110393" y="37728"/>
                  </a:lnTo>
                  <a:lnTo>
                    <a:pt x="110114" y="37170"/>
                  </a:lnTo>
                  <a:lnTo>
                    <a:pt x="109891" y="36556"/>
                  </a:lnTo>
                  <a:lnTo>
                    <a:pt x="109835" y="36221"/>
                  </a:lnTo>
                  <a:lnTo>
                    <a:pt x="109835" y="35886"/>
                  </a:lnTo>
                  <a:lnTo>
                    <a:pt x="109835" y="35551"/>
                  </a:lnTo>
                  <a:lnTo>
                    <a:pt x="109891" y="35216"/>
                  </a:lnTo>
                  <a:lnTo>
                    <a:pt x="110114" y="34602"/>
                  </a:lnTo>
                  <a:lnTo>
                    <a:pt x="110393" y="34044"/>
                  </a:lnTo>
                  <a:lnTo>
                    <a:pt x="110784" y="33542"/>
                  </a:lnTo>
                  <a:lnTo>
                    <a:pt x="111286" y="33151"/>
                  </a:lnTo>
                  <a:lnTo>
                    <a:pt x="111844" y="32817"/>
                  </a:lnTo>
                  <a:lnTo>
                    <a:pt x="112458" y="32649"/>
                  </a:lnTo>
                  <a:lnTo>
                    <a:pt x="112793" y="32593"/>
                  </a:lnTo>
                  <a:close/>
                  <a:moveTo>
                    <a:pt x="120328" y="48611"/>
                  </a:moveTo>
                  <a:lnTo>
                    <a:pt x="120886" y="48722"/>
                  </a:lnTo>
                  <a:lnTo>
                    <a:pt x="121444" y="48834"/>
                  </a:lnTo>
                  <a:lnTo>
                    <a:pt x="121946" y="49057"/>
                  </a:lnTo>
                  <a:lnTo>
                    <a:pt x="122393" y="49281"/>
                  </a:lnTo>
                  <a:lnTo>
                    <a:pt x="122895" y="49560"/>
                  </a:lnTo>
                  <a:lnTo>
                    <a:pt x="123286" y="49895"/>
                  </a:lnTo>
                  <a:lnTo>
                    <a:pt x="123676" y="50229"/>
                  </a:lnTo>
                  <a:lnTo>
                    <a:pt x="124067" y="50620"/>
                  </a:lnTo>
                  <a:lnTo>
                    <a:pt x="124346" y="51067"/>
                  </a:lnTo>
                  <a:lnTo>
                    <a:pt x="124625" y="51513"/>
                  </a:lnTo>
                  <a:lnTo>
                    <a:pt x="124904" y="52015"/>
                  </a:lnTo>
                  <a:lnTo>
                    <a:pt x="125071" y="52518"/>
                  </a:lnTo>
                  <a:lnTo>
                    <a:pt x="125183" y="53020"/>
                  </a:lnTo>
                  <a:lnTo>
                    <a:pt x="125295" y="53578"/>
                  </a:lnTo>
                  <a:lnTo>
                    <a:pt x="125295" y="54136"/>
                  </a:lnTo>
                  <a:lnTo>
                    <a:pt x="125295" y="54750"/>
                  </a:lnTo>
                  <a:lnTo>
                    <a:pt x="125183" y="55252"/>
                  </a:lnTo>
                  <a:lnTo>
                    <a:pt x="125071" y="55810"/>
                  </a:lnTo>
                  <a:lnTo>
                    <a:pt x="124904" y="56313"/>
                  </a:lnTo>
                  <a:lnTo>
                    <a:pt x="124625" y="56815"/>
                  </a:lnTo>
                  <a:lnTo>
                    <a:pt x="124346" y="57261"/>
                  </a:lnTo>
                  <a:lnTo>
                    <a:pt x="124067" y="57708"/>
                  </a:lnTo>
                  <a:lnTo>
                    <a:pt x="123676" y="58099"/>
                  </a:lnTo>
                  <a:lnTo>
                    <a:pt x="123286" y="58434"/>
                  </a:lnTo>
                  <a:lnTo>
                    <a:pt x="122895" y="58768"/>
                  </a:lnTo>
                  <a:lnTo>
                    <a:pt x="122393" y="59047"/>
                  </a:lnTo>
                  <a:lnTo>
                    <a:pt x="121946" y="59271"/>
                  </a:lnTo>
                  <a:lnTo>
                    <a:pt x="121444" y="59438"/>
                  </a:lnTo>
                  <a:lnTo>
                    <a:pt x="120886" y="59606"/>
                  </a:lnTo>
                  <a:lnTo>
                    <a:pt x="120328" y="59661"/>
                  </a:lnTo>
                  <a:lnTo>
                    <a:pt x="119769" y="59717"/>
                  </a:lnTo>
                  <a:lnTo>
                    <a:pt x="119211" y="59661"/>
                  </a:lnTo>
                  <a:lnTo>
                    <a:pt x="118653" y="59606"/>
                  </a:lnTo>
                  <a:lnTo>
                    <a:pt x="118095" y="59438"/>
                  </a:lnTo>
                  <a:lnTo>
                    <a:pt x="117593" y="59271"/>
                  </a:lnTo>
                  <a:lnTo>
                    <a:pt x="117146" y="59047"/>
                  </a:lnTo>
                  <a:lnTo>
                    <a:pt x="116644" y="58768"/>
                  </a:lnTo>
                  <a:lnTo>
                    <a:pt x="116253" y="58434"/>
                  </a:lnTo>
                  <a:lnTo>
                    <a:pt x="115863" y="58099"/>
                  </a:lnTo>
                  <a:lnTo>
                    <a:pt x="115472" y="57708"/>
                  </a:lnTo>
                  <a:lnTo>
                    <a:pt x="115193" y="57261"/>
                  </a:lnTo>
                  <a:lnTo>
                    <a:pt x="114914" y="56815"/>
                  </a:lnTo>
                  <a:lnTo>
                    <a:pt x="114635" y="56313"/>
                  </a:lnTo>
                  <a:lnTo>
                    <a:pt x="114467" y="55810"/>
                  </a:lnTo>
                  <a:lnTo>
                    <a:pt x="114356" y="55252"/>
                  </a:lnTo>
                  <a:lnTo>
                    <a:pt x="114244" y="54750"/>
                  </a:lnTo>
                  <a:lnTo>
                    <a:pt x="114244" y="54136"/>
                  </a:lnTo>
                  <a:lnTo>
                    <a:pt x="114244" y="53578"/>
                  </a:lnTo>
                  <a:lnTo>
                    <a:pt x="114356" y="53020"/>
                  </a:lnTo>
                  <a:lnTo>
                    <a:pt x="114467" y="52518"/>
                  </a:lnTo>
                  <a:lnTo>
                    <a:pt x="114635" y="52015"/>
                  </a:lnTo>
                  <a:lnTo>
                    <a:pt x="114914" y="51513"/>
                  </a:lnTo>
                  <a:lnTo>
                    <a:pt x="115193" y="51067"/>
                  </a:lnTo>
                  <a:lnTo>
                    <a:pt x="115472" y="50620"/>
                  </a:lnTo>
                  <a:lnTo>
                    <a:pt x="115863" y="50229"/>
                  </a:lnTo>
                  <a:lnTo>
                    <a:pt x="116253" y="49895"/>
                  </a:lnTo>
                  <a:lnTo>
                    <a:pt x="116644" y="49560"/>
                  </a:lnTo>
                  <a:lnTo>
                    <a:pt x="117146" y="49281"/>
                  </a:lnTo>
                  <a:lnTo>
                    <a:pt x="117593" y="49057"/>
                  </a:lnTo>
                  <a:lnTo>
                    <a:pt x="118095" y="48834"/>
                  </a:lnTo>
                  <a:lnTo>
                    <a:pt x="118653" y="48722"/>
                  </a:lnTo>
                  <a:lnTo>
                    <a:pt x="119211" y="48611"/>
                  </a:lnTo>
                  <a:close/>
                  <a:moveTo>
                    <a:pt x="267109" y="134782"/>
                  </a:moveTo>
                  <a:lnTo>
                    <a:pt x="267667" y="134838"/>
                  </a:lnTo>
                  <a:lnTo>
                    <a:pt x="268226" y="134894"/>
                  </a:lnTo>
                  <a:lnTo>
                    <a:pt x="268728" y="135061"/>
                  </a:lnTo>
                  <a:lnTo>
                    <a:pt x="269286" y="135229"/>
                  </a:lnTo>
                  <a:lnTo>
                    <a:pt x="269732" y="135452"/>
                  </a:lnTo>
                  <a:lnTo>
                    <a:pt x="270235" y="135731"/>
                  </a:lnTo>
                  <a:lnTo>
                    <a:pt x="270625" y="136066"/>
                  </a:lnTo>
                  <a:lnTo>
                    <a:pt x="271016" y="136401"/>
                  </a:lnTo>
                  <a:lnTo>
                    <a:pt x="271407" y="136791"/>
                  </a:lnTo>
                  <a:lnTo>
                    <a:pt x="271686" y="137238"/>
                  </a:lnTo>
                  <a:lnTo>
                    <a:pt x="271965" y="137684"/>
                  </a:lnTo>
                  <a:lnTo>
                    <a:pt x="272244" y="138187"/>
                  </a:lnTo>
                  <a:lnTo>
                    <a:pt x="272411" y="138689"/>
                  </a:lnTo>
                  <a:lnTo>
                    <a:pt x="272523" y="139191"/>
                  </a:lnTo>
                  <a:lnTo>
                    <a:pt x="272635" y="139749"/>
                  </a:lnTo>
                  <a:lnTo>
                    <a:pt x="272635" y="140363"/>
                  </a:lnTo>
                  <a:lnTo>
                    <a:pt x="272635" y="140921"/>
                  </a:lnTo>
                  <a:lnTo>
                    <a:pt x="272523" y="141479"/>
                  </a:lnTo>
                  <a:lnTo>
                    <a:pt x="272411" y="141982"/>
                  </a:lnTo>
                  <a:lnTo>
                    <a:pt x="272244" y="142484"/>
                  </a:lnTo>
                  <a:lnTo>
                    <a:pt x="271965" y="142986"/>
                  </a:lnTo>
                  <a:lnTo>
                    <a:pt x="271686" y="143433"/>
                  </a:lnTo>
                  <a:lnTo>
                    <a:pt x="271407" y="143879"/>
                  </a:lnTo>
                  <a:lnTo>
                    <a:pt x="271016" y="144270"/>
                  </a:lnTo>
                  <a:lnTo>
                    <a:pt x="270625" y="144605"/>
                  </a:lnTo>
                  <a:lnTo>
                    <a:pt x="270235" y="144940"/>
                  </a:lnTo>
                  <a:lnTo>
                    <a:pt x="269732" y="145219"/>
                  </a:lnTo>
                  <a:lnTo>
                    <a:pt x="269286" y="145442"/>
                  </a:lnTo>
                  <a:lnTo>
                    <a:pt x="268728" y="145665"/>
                  </a:lnTo>
                  <a:lnTo>
                    <a:pt x="268226" y="145777"/>
                  </a:lnTo>
                  <a:lnTo>
                    <a:pt x="267667" y="145833"/>
                  </a:lnTo>
                  <a:lnTo>
                    <a:pt x="267109" y="145888"/>
                  </a:lnTo>
                  <a:lnTo>
                    <a:pt x="266551" y="145833"/>
                  </a:lnTo>
                  <a:lnTo>
                    <a:pt x="265993" y="145777"/>
                  </a:lnTo>
                  <a:lnTo>
                    <a:pt x="265435" y="145665"/>
                  </a:lnTo>
                  <a:lnTo>
                    <a:pt x="264933" y="145442"/>
                  </a:lnTo>
                  <a:lnTo>
                    <a:pt x="264430" y="145219"/>
                  </a:lnTo>
                  <a:lnTo>
                    <a:pt x="263984" y="144940"/>
                  </a:lnTo>
                  <a:lnTo>
                    <a:pt x="263593" y="144605"/>
                  </a:lnTo>
                  <a:lnTo>
                    <a:pt x="263203" y="144270"/>
                  </a:lnTo>
                  <a:lnTo>
                    <a:pt x="262812" y="143879"/>
                  </a:lnTo>
                  <a:lnTo>
                    <a:pt x="262477" y="143433"/>
                  </a:lnTo>
                  <a:lnTo>
                    <a:pt x="262198" y="142986"/>
                  </a:lnTo>
                  <a:lnTo>
                    <a:pt x="261975" y="142484"/>
                  </a:lnTo>
                  <a:lnTo>
                    <a:pt x="261807" y="141982"/>
                  </a:lnTo>
                  <a:lnTo>
                    <a:pt x="261640" y="141479"/>
                  </a:lnTo>
                  <a:lnTo>
                    <a:pt x="261584" y="140921"/>
                  </a:lnTo>
                  <a:lnTo>
                    <a:pt x="261528" y="140363"/>
                  </a:lnTo>
                  <a:lnTo>
                    <a:pt x="261584" y="139749"/>
                  </a:lnTo>
                  <a:lnTo>
                    <a:pt x="261640" y="139191"/>
                  </a:lnTo>
                  <a:lnTo>
                    <a:pt x="261807" y="138689"/>
                  </a:lnTo>
                  <a:lnTo>
                    <a:pt x="261975" y="138187"/>
                  </a:lnTo>
                  <a:lnTo>
                    <a:pt x="262198" y="137684"/>
                  </a:lnTo>
                  <a:lnTo>
                    <a:pt x="262477" y="137238"/>
                  </a:lnTo>
                  <a:lnTo>
                    <a:pt x="262812" y="136791"/>
                  </a:lnTo>
                  <a:lnTo>
                    <a:pt x="263203" y="136401"/>
                  </a:lnTo>
                  <a:lnTo>
                    <a:pt x="263593" y="136066"/>
                  </a:lnTo>
                  <a:lnTo>
                    <a:pt x="263984" y="135731"/>
                  </a:lnTo>
                  <a:lnTo>
                    <a:pt x="264430" y="135452"/>
                  </a:lnTo>
                  <a:lnTo>
                    <a:pt x="264933" y="135229"/>
                  </a:lnTo>
                  <a:lnTo>
                    <a:pt x="265435" y="135061"/>
                  </a:lnTo>
                  <a:lnTo>
                    <a:pt x="265993" y="134894"/>
                  </a:lnTo>
                  <a:lnTo>
                    <a:pt x="266551" y="134838"/>
                  </a:lnTo>
                  <a:lnTo>
                    <a:pt x="267109" y="134782"/>
                  </a:lnTo>
                  <a:close/>
                  <a:moveTo>
                    <a:pt x="165199" y="11385"/>
                  </a:moveTo>
                  <a:lnTo>
                    <a:pt x="166594" y="11441"/>
                  </a:lnTo>
                  <a:lnTo>
                    <a:pt x="167934" y="11497"/>
                  </a:lnTo>
                  <a:lnTo>
                    <a:pt x="169273" y="11664"/>
                  </a:lnTo>
                  <a:lnTo>
                    <a:pt x="170613" y="11888"/>
                  </a:lnTo>
                  <a:lnTo>
                    <a:pt x="171952" y="12167"/>
                  </a:lnTo>
                  <a:lnTo>
                    <a:pt x="173292" y="12446"/>
                  </a:lnTo>
                  <a:lnTo>
                    <a:pt x="174631" y="12781"/>
                  </a:lnTo>
                  <a:lnTo>
                    <a:pt x="175971" y="13171"/>
                  </a:lnTo>
                  <a:lnTo>
                    <a:pt x="177254" y="13618"/>
                  </a:lnTo>
                  <a:lnTo>
                    <a:pt x="179877" y="14567"/>
                  </a:lnTo>
                  <a:lnTo>
                    <a:pt x="182445" y="15627"/>
                  </a:lnTo>
                  <a:lnTo>
                    <a:pt x="185012" y="16743"/>
                  </a:lnTo>
                  <a:lnTo>
                    <a:pt x="186630" y="17469"/>
                  </a:lnTo>
                  <a:lnTo>
                    <a:pt x="188249" y="18306"/>
                  </a:lnTo>
                  <a:lnTo>
                    <a:pt x="189867" y="19143"/>
                  </a:lnTo>
                  <a:lnTo>
                    <a:pt x="191430" y="20036"/>
                  </a:lnTo>
                  <a:lnTo>
                    <a:pt x="194556" y="21822"/>
                  </a:lnTo>
                  <a:lnTo>
                    <a:pt x="197569" y="23719"/>
                  </a:lnTo>
                  <a:lnTo>
                    <a:pt x="203653" y="27570"/>
                  </a:lnTo>
                  <a:lnTo>
                    <a:pt x="206722" y="29468"/>
                  </a:lnTo>
                  <a:lnTo>
                    <a:pt x="209848" y="31254"/>
                  </a:lnTo>
                  <a:lnTo>
                    <a:pt x="211522" y="32147"/>
                  </a:lnTo>
                  <a:lnTo>
                    <a:pt x="213252" y="32872"/>
                  </a:lnTo>
                  <a:lnTo>
                    <a:pt x="215038" y="33598"/>
                  </a:lnTo>
                  <a:lnTo>
                    <a:pt x="216824" y="34156"/>
                  </a:lnTo>
                  <a:lnTo>
                    <a:pt x="218666" y="34658"/>
                  </a:lnTo>
                  <a:lnTo>
                    <a:pt x="220563" y="35105"/>
                  </a:lnTo>
                  <a:lnTo>
                    <a:pt x="222405" y="35551"/>
                  </a:lnTo>
                  <a:lnTo>
                    <a:pt x="224303" y="35886"/>
                  </a:lnTo>
                  <a:lnTo>
                    <a:pt x="228098" y="36500"/>
                  </a:lnTo>
                  <a:lnTo>
                    <a:pt x="231949" y="37002"/>
                  </a:lnTo>
                  <a:lnTo>
                    <a:pt x="235688" y="37560"/>
                  </a:lnTo>
                  <a:lnTo>
                    <a:pt x="237530" y="37895"/>
                  </a:lnTo>
                  <a:lnTo>
                    <a:pt x="239316" y="38230"/>
                  </a:lnTo>
                  <a:lnTo>
                    <a:pt x="241269" y="38621"/>
                  </a:lnTo>
                  <a:lnTo>
                    <a:pt x="243278" y="39067"/>
                  </a:lnTo>
                  <a:lnTo>
                    <a:pt x="245232" y="39570"/>
                  </a:lnTo>
                  <a:lnTo>
                    <a:pt x="247185" y="40072"/>
                  </a:lnTo>
                  <a:lnTo>
                    <a:pt x="249138" y="40686"/>
                  </a:lnTo>
                  <a:lnTo>
                    <a:pt x="251092" y="41300"/>
                  </a:lnTo>
                  <a:lnTo>
                    <a:pt x="252989" y="41969"/>
                  </a:lnTo>
                  <a:lnTo>
                    <a:pt x="254887" y="42751"/>
                  </a:lnTo>
                  <a:lnTo>
                    <a:pt x="256729" y="43588"/>
                  </a:lnTo>
                  <a:lnTo>
                    <a:pt x="258570" y="44481"/>
                  </a:lnTo>
                  <a:lnTo>
                    <a:pt x="260356" y="45430"/>
                  </a:lnTo>
                  <a:lnTo>
                    <a:pt x="262086" y="46490"/>
                  </a:lnTo>
                  <a:lnTo>
                    <a:pt x="263761" y="47606"/>
                  </a:lnTo>
                  <a:lnTo>
                    <a:pt x="265435" y="48890"/>
                  </a:lnTo>
                  <a:lnTo>
                    <a:pt x="266998" y="50174"/>
                  </a:lnTo>
                  <a:lnTo>
                    <a:pt x="268560" y="51625"/>
                  </a:lnTo>
                  <a:lnTo>
                    <a:pt x="269453" y="52518"/>
                  </a:lnTo>
                  <a:lnTo>
                    <a:pt x="270290" y="53466"/>
                  </a:lnTo>
                  <a:lnTo>
                    <a:pt x="271128" y="54471"/>
                  </a:lnTo>
                  <a:lnTo>
                    <a:pt x="271909" y="55476"/>
                  </a:lnTo>
                  <a:lnTo>
                    <a:pt x="272690" y="56536"/>
                  </a:lnTo>
                  <a:lnTo>
                    <a:pt x="273416" y="57596"/>
                  </a:lnTo>
                  <a:lnTo>
                    <a:pt x="274086" y="58657"/>
                  </a:lnTo>
                  <a:lnTo>
                    <a:pt x="274755" y="59829"/>
                  </a:lnTo>
                  <a:lnTo>
                    <a:pt x="275369" y="60945"/>
                  </a:lnTo>
                  <a:lnTo>
                    <a:pt x="275983" y="62117"/>
                  </a:lnTo>
                  <a:lnTo>
                    <a:pt x="276541" y="63345"/>
                  </a:lnTo>
                  <a:lnTo>
                    <a:pt x="277044" y="64517"/>
                  </a:lnTo>
                  <a:lnTo>
                    <a:pt x="277546" y="65800"/>
                  </a:lnTo>
                  <a:lnTo>
                    <a:pt x="277992" y="67028"/>
                  </a:lnTo>
                  <a:lnTo>
                    <a:pt x="278383" y="68312"/>
                  </a:lnTo>
                  <a:lnTo>
                    <a:pt x="278774" y="69596"/>
                  </a:lnTo>
                  <a:lnTo>
                    <a:pt x="279109" y="70879"/>
                  </a:lnTo>
                  <a:lnTo>
                    <a:pt x="279388" y="72163"/>
                  </a:lnTo>
                  <a:lnTo>
                    <a:pt x="279667" y="73502"/>
                  </a:lnTo>
                  <a:lnTo>
                    <a:pt x="279890" y="74786"/>
                  </a:lnTo>
                  <a:lnTo>
                    <a:pt x="280057" y="76125"/>
                  </a:lnTo>
                  <a:lnTo>
                    <a:pt x="280225" y="77465"/>
                  </a:lnTo>
                  <a:lnTo>
                    <a:pt x="280281" y="78804"/>
                  </a:lnTo>
                  <a:lnTo>
                    <a:pt x="280392" y="80144"/>
                  </a:lnTo>
                  <a:lnTo>
                    <a:pt x="280392" y="81539"/>
                  </a:lnTo>
                  <a:lnTo>
                    <a:pt x="280392" y="82878"/>
                  </a:lnTo>
                  <a:lnTo>
                    <a:pt x="280336" y="84218"/>
                  </a:lnTo>
                  <a:lnTo>
                    <a:pt x="280225" y="85557"/>
                  </a:lnTo>
                  <a:lnTo>
                    <a:pt x="280057" y="86897"/>
                  </a:lnTo>
                  <a:lnTo>
                    <a:pt x="279890" y="88180"/>
                  </a:lnTo>
                  <a:lnTo>
                    <a:pt x="279667" y="89520"/>
                  </a:lnTo>
                  <a:lnTo>
                    <a:pt x="279388" y="90859"/>
                  </a:lnTo>
                  <a:lnTo>
                    <a:pt x="279053" y="92199"/>
                  </a:lnTo>
                  <a:lnTo>
                    <a:pt x="278662" y="93538"/>
                  </a:lnTo>
                  <a:lnTo>
                    <a:pt x="278271" y="94878"/>
                  </a:lnTo>
                  <a:lnTo>
                    <a:pt x="277825" y="96217"/>
                  </a:lnTo>
                  <a:lnTo>
                    <a:pt x="277323" y="97501"/>
                  </a:lnTo>
                  <a:lnTo>
                    <a:pt x="276820" y="98784"/>
                  </a:lnTo>
                  <a:lnTo>
                    <a:pt x="275704" y="101296"/>
                  </a:lnTo>
                  <a:lnTo>
                    <a:pt x="274532" y="103807"/>
                  </a:lnTo>
                  <a:lnTo>
                    <a:pt x="273248" y="106263"/>
                  </a:lnTo>
                  <a:lnTo>
                    <a:pt x="271909" y="108663"/>
                  </a:lnTo>
                  <a:lnTo>
                    <a:pt x="270514" y="111007"/>
                  </a:lnTo>
                  <a:lnTo>
                    <a:pt x="268393" y="114467"/>
                  </a:lnTo>
                  <a:lnTo>
                    <a:pt x="266216" y="117872"/>
                  </a:lnTo>
                  <a:lnTo>
                    <a:pt x="263984" y="121220"/>
                  </a:lnTo>
                  <a:lnTo>
                    <a:pt x="261696" y="124569"/>
                  </a:lnTo>
                  <a:lnTo>
                    <a:pt x="259352" y="127806"/>
                  </a:lnTo>
                  <a:lnTo>
                    <a:pt x="256952" y="131043"/>
                  </a:lnTo>
                  <a:lnTo>
                    <a:pt x="254496" y="134168"/>
                  </a:lnTo>
                  <a:lnTo>
                    <a:pt x="251929" y="137238"/>
                  </a:lnTo>
                  <a:lnTo>
                    <a:pt x="250366" y="139135"/>
                  </a:lnTo>
                  <a:lnTo>
                    <a:pt x="248748" y="140921"/>
                  </a:lnTo>
                  <a:lnTo>
                    <a:pt x="247073" y="142707"/>
                  </a:lnTo>
                  <a:lnTo>
                    <a:pt x="246180" y="143544"/>
                  </a:lnTo>
                  <a:lnTo>
                    <a:pt x="245287" y="144326"/>
                  </a:lnTo>
                  <a:lnTo>
                    <a:pt x="244394" y="145107"/>
                  </a:lnTo>
                  <a:lnTo>
                    <a:pt x="243446" y="145833"/>
                  </a:lnTo>
                  <a:lnTo>
                    <a:pt x="242497" y="146558"/>
                  </a:lnTo>
                  <a:lnTo>
                    <a:pt x="241548" y="147172"/>
                  </a:lnTo>
                  <a:lnTo>
                    <a:pt x="240543" y="147786"/>
                  </a:lnTo>
                  <a:lnTo>
                    <a:pt x="239539" y="148288"/>
                  </a:lnTo>
                  <a:lnTo>
                    <a:pt x="238478" y="148791"/>
                  </a:lnTo>
                  <a:lnTo>
                    <a:pt x="237418" y="149181"/>
                  </a:lnTo>
                  <a:lnTo>
                    <a:pt x="236246" y="149572"/>
                  </a:lnTo>
                  <a:lnTo>
                    <a:pt x="235074" y="149851"/>
                  </a:lnTo>
                  <a:lnTo>
                    <a:pt x="233846" y="150018"/>
                  </a:lnTo>
                  <a:lnTo>
                    <a:pt x="232674" y="150186"/>
                  </a:lnTo>
                  <a:lnTo>
                    <a:pt x="231446" y="150242"/>
                  </a:lnTo>
                  <a:lnTo>
                    <a:pt x="230274" y="150242"/>
                  </a:lnTo>
                  <a:lnTo>
                    <a:pt x="229046" y="150186"/>
                  </a:lnTo>
                  <a:lnTo>
                    <a:pt x="227819" y="150018"/>
                  </a:lnTo>
                  <a:lnTo>
                    <a:pt x="226647" y="149851"/>
                  </a:lnTo>
                  <a:lnTo>
                    <a:pt x="225419" y="149628"/>
                  </a:lnTo>
                  <a:lnTo>
                    <a:pt x="224247" y="149349"/>
                  </a:lnTo>
                  <a:lnTo>
                    <a:pt x="223019" y="149014"/>
                  </a:lnTo>
                  <a:lnTo>
                    <a:pt x="221847" y="148623"/>
                  </a:lnTo>
                  <a:lnTo>
                    <a:pt x="220675" y="148232"/>
                  </a:lnTo>
                  <a:lnTo>
                    <a:pt x="219503" y="147786"/>
                  </a:lnTo>
                  <a:lnTo>
                    <a:pt x="218387" y="147340"/>
                  </a:lnTo>
                  <a:lnTo>
                    <a:pt x="216154" y="146279"/>
                  </a:lnTo>
                  <a:lnTo>
                    <a:pt x="213922" y="145219"/>
                  </a:lnTo>
                  <a:lnTo>
                    <a:pt x="211689" y="144047"/>
                  </a:lnTo>
                  <a:lnTo>
                    <a:pt x="209513" y="142875"/>
                  </a:lnTo>
                  <a:lnTo>
                    <a:pt x="207280" y="141703"/>
                  </a:lnTo>
                  <a:lnTo>
                    <a:pt x="205104" y="140586"/>
                  </a:lnTo>
                  <a:lnTo>
                    <a:pt x="202871" y="139526"/>
                  </a:lnTo>
                  <a:lnTo>
                    <a:pt x="200639" y="138521"/>
                  </a:lnTo>
                  <a:lnTo>
                    <a:pt x="198574" y="137684"/>
                  </a:lnTo>
                  <a:lnTo>
                    <a:pt x="196565" y="137015"/>
                  </a:lnTo>
                  <a:lnTo>
                    <a:pt x="194500" y="136345"/>
                  </a:lnTo>
                  <a:lnTo>
                    <a:pt x="192435" y="135843"/>
                  </a:lnTo>
                  <a:lnTo>
                    <a:pt x="190314" y="135396"/>
                  </a:lnTo>
                  <a:lnTo>
                    <a:pt x="188249" y="135005"/>
                  </a:lnTo>
                  <a:lnTo>
                    <a:pt x="186128" y="134726"/>
                  </a:lnTo>
                  <a:lnTo>
                    <a:pt x="184007" y="134559"/>
                  </a:lnTo>
                  <a:lnTo>
                    <a:pt x="182333" y="134447"/>
                  </a:lnTo>
                  <a:lnTo>
                    <a:pt x="180715" y="134447"/>
                  </a:lnTo>
                  <a:lnTo>
                    <a:pt x="179040" y="134559"/>
                  </a:lnTo>
                  <a:lnTo>
                    <a:pt x="177422" y="134726"/>
                  </a:lnTo>
                  <a:lnTo>
                    <a:pt x="175859" y="135005"/>
                  </a:lnTo>
                  <a:lnTo>
                    <a:pt x="175022" y="135229"/>
                  </a:lnTo>
                  <a:lnTo>
                    <a:pt x="174241" y="135452"/>
                  </a:lnTo>
                  <a:lnTo>
                    <a:pt x="173515" y="135731"/>
                  </a:lnTo>
                  <a:lnTo>
                    <a:pt x="172734" y="136066"/>
                  </a:lnTo>
                  <a:lnTo>
                    <a:pt x="172008" y="136401"/>
                  </a:lnTo>
                  <a:lnTo>
                    <a:pt x="171227" y="136791"/>
                  </a:lnTo>
                  <a:lnTo>
                    <a:pt x="170501" y="137238"/>
                  </a:lnTo>
                  <a:lnTo>
                    <a:pt x="169720" y="137796"/>
                  </a:lnTo>
                  <a:lnTo>
                    <a:pt x="168994" y="138354"/>
                  </a:lnTo>
                  <a:lnTo>
                    <a:pt x="168325" y="138912"/>
                  </a:lnTo>
                  <a:lnTo>
                    <a:pt x="166929" y="140140"/>
                  </a:lnTo>
                  <a:lnTo>
                    <a:pt x="165590" y="141424"/>
                  </a:lnTo>
                  <a:lnTo>
                    <a:pt x="164195" y="142651"/>
                  </a:lnTo>
                  <a:lnTo>
                    <a:pt x="162855" y="143879"/>
                  </a:lnTo>
                  <a:lnTo>
                    <a:pt x="162130" y="144493"/>
                  </a:lnTo>
                  <a:lnTo>
                    <a:pt x="161404" y="145051"/>
                  </a:lnTo>
                  <a:lnTo>
                    <a:pt x="160679" y="145554"/>
                  </a:lnTo>
                  <a:lnTo>
                    <a:pt x="159897" y="146056"/>
                  </a:lnTo>
                  <a:lnTo>
                    <a:pt x="159172" y="146447"/>
                  </a:lnTo>
                  <a:lnTo>
                    <a:pt x="158390" y="146781"/>
                  </a:lnTo>
                  <a:lnTo>
                    <a:pt x="157609" y="147116"/>
                  </a:lnTo>
                  <a:lnTo>
                    <a:pt x="156828" y="147395"/>
                  </a:lnTo>
                  <a:lnTo>
                    <a:pt x="156046" y="147674"/>
                  </a:lnTo>
                  <a:lnTo>
                    <a:pt x="155209" y="147842"/>
                  </a:lnTo>
                  <a:lnTo>
                    <a:pt x="154428" y="148009"/>
                  </a:lnTo>
                  <a:lnTo>
                    <a:pt x="153591" y="148177"/>
                  </a:lnTo>
                  <a:lnTo>
                    <a:pt x="151916" y="148344"/>
                  </a:lnTo>
                  <a:lnTo>
                    <a:pt x="150242" y="148456"/>
                  </a:lnTo>
                  <a:lnTo>
                    <a:pt x="148568" y="148400"/>
                  </a:lnTo>
                  <a:lnTo>
                    <a:pt x="146893" y="148288"/>
                  </a:lnTo>
                  <a:lnTo>
                    <a:pt x="145331" y="148121"/>
                  </a:lnTo>
                  <a:lnTo>
                    <a:pt x="143824" y="147898"/>
                  </a:lnTo>
                  <a:lnTo>
                    <a:pt x="142261" y="147619"/>
                  </a:lnTo>
                  <a:lnTo>
                    <a:pt x="140698" y="147284"/>
                  </a:lnTo>
                  <a:lnTo>
                    <a:pt x="139192" y="146893"/>
                  </a:lnTo>
                  <a:lnTo>
                    <a:pt x="137685" y="146391"/>
                  </a:lnTo>
                  <a:lnTo>
                    <a:pt x="136178" y="145888"/>
                  </a:lnTo>
                  <a:lnTo>
                    <a:pt x="134727" y="145275"/>
                  </a:lnTo>
                  <a:lnTo>
                    <a:pt x="133276" y="144605"/>
                  </a:lnTo>
                  <a:lnTo>
                    <a:pt x="131825" y="143879"/>
                  </a:lnTo>
                  <a:lnTo>
                    <a:pt x="130485" y="143098"/>
                  </a:lnTo>
                  <a:lnTo>
                    <a:pt x="129090" y="142261"/>
                  </a:lnTo>
                  <a:lnTo>
                    <a:pt x="127806" y="141312"/>
                  </a:lnTo>
                  <a:lnTo>
                    <a:pt x="126523" y="140307"/>
                  </a:lnTo>
                  <a:lnTo>
                    <a:pt x="125295" y="139247"/>
                  </a:lnTo>
                  <a:lnTo>
                    <a:pt x="124067" y="138131"/>
                  </a:lnTo>
                  <a:lnTo>
                    <a:pt x="122951" y="136959"/>
                  </a:lnTo>
                  <a:lnTo>
                    <a:pt x="121834" y="135675"/>
                  </a:lnTo>
                  <a:lnTo>
                    <a:pt x="120830" y="134336"/>
                  </a:lnTo>
                  <a:lnTo>
                    <a:pt x="119881" y="132996"/>
                  </a:lnTo>
                  <a:lnTo>
                    <a:pt x="118988" y="131545"/>
                  </a:lnTo>
                  <a:lnTo>
                    <a:pt x="118151" y="130038"/>
                  </a:lnTo>
                  <a:lnTo>
                    <a:pt x="117370" y="128476"/>
                  </a:lnTo>
                  <a:lnTo>
                    <a:pt x="116700" y="126913"/>
                  </a:lnTo>
                  <a:lnTo>
                    <a:pt x="116086" y="125294"/>
                  </a:lnTo>
                  <a:lnTo>
                    <a:pt x="115584" y="123676"/>
                  </a:lnTo>
                  <a:lnTo>
                    <a:pt x="115137" y="122002"/>
                  </a:lnTo>
                  <a:lnTo>
                    <a:pt x="114802" y="120327"/>
                  </a:lnTo>
                  <a:lnTo>
                    <a:pt x="114579" y="118597"/>
                  </a:lnTo>
                  <a:lnTo>
                    <a:pt x="114412" y="116867"/>
                  </a:lnTo>
                  <a:lnTo>
                    <a:pt x="114356" y="115137"/>
                  </a:lnTo>
                  <a:lnTo>
                    <a:pt x="114412" y="113351"/>
                  </a:lnTo>
                  <a:lnTo>
                    <a:pt x="114523" y="112123"/>
                  </a:lnTo>
                  <a:lnTo>
                    <a:pt x="114691" y="110895"/>
                  </a:lnTo>
                  <a:lnTo>
                    <a:pt x="114858" y="109667"/>
                  </a:lnTo>
                  <a:lnTo>
                    <a:pt x="115137" y="108440"/>
                  </a:lnTo>
                  <a:lnTo>
                    <a:pt x="115416" y="107212"/>
                  </a:lnTo>
                  <a:lnTo>
                    <a:pt x="115695" y="106040"/>
                  </a:lnTo>
                  <a:lnTo>
                    <a:pt x="116421" y="103640"/>
                  </a:lnTo>
                  <a:lnTo>
                    <a:pt x="117202" y="101240"/>
                  </a:lnTo>
                  <a:lnTo>
                    <a:pt x="118095" y="98952"/>
                  </a:lnTo>
                  <a:lnTo>
                    <a:pt x="119937" y="94320"/>
                  </a:lnTo>
                  <a:lnTo>
                    <a:pt x="121667" y="90022"/>
                  </a:lnTo>
                  <a:lnTo>
                    <a:pt x="123341" y="85725"/>
                  </a:lnTo>
                  <a:lnTo>
                    <a:pt x="124960" y="81372"/>
                  </a:lnTo>
                  <a:lnTo>
                    <a:pt x="126467" y="77018"/>
                  </a:lnTo>
                  <a:lnTo>
                    <a:pt x="127862" y="72609"/>
                  </a:lnTo>
                  <a:lnTo>
                    <a:pt x="128532" y="70377"/>
                  </a:lnTo>
                  <a:lnTo>
                    <a:pt x="129146" y="68145"/>
                  </a:lnTo>
                  <a:lnTo>
                    <a:pt x="129704" y="65856"/>
                  </a:lnTo>
                  <a:lnTo>
                    <a:pt x="130262" y="63624"/>
                  </a:lnTo>
                  <a:lnTo>
                    <a:pt x="130764" y="61336"/>
                  </a:lnTo>
                  <a:lnTo>
                    <a:pt x="131211" y="59047"/>
                  </a:lnTo>
                  <a:lnTo>
                    <a:pt x="131825" y="55308"/>
                  </a:lnTo>
                  <a:lnTo>
                    <a:pt x="132438" y="51513"/>
                  </a:lnTo>
                  <a:lnTo>
                    <a:pt x="132997" y="47718"/>
                  </a:lnTo>
                  <a:lnTo>
                    <a:pt x="133610" y="43979"/>
                  </a:lnTo>
                  <a:lnTo>
                    <a:pt x="133945" y="42137"/>
                  </a:lnTo>
                  <a:lnTo>
                    <a:pt x="134336" y="40295"/>
                  </a:lnTo>
                  <a:lnTo>
                    <a:pt x="134782" y="38453"/>
                  </a:lnTo>
                  <a:lnTo>
                    <a:pt x="135285" y="36612"/>
                  </a:lnTo>
                  <a:lnTo>
                    <a:pt x="135787" y="34826"/>
                  </a:lnTo>
                  <a:lnTo>
                    <a:pt x="136401" y="33096"/>
                  </a:lnTo>
                  <a:lnTo>
                    <a:pt x="137071" y="31365"/>
                  </a:lnTo>
                  <a:lnTo>
                    <a:pt x="137852" y="29635"/>
                  </a:lnTo>
                  <a:lnTo>
                    <a:pt x="138299" y="28687"/>
                  </a:lnTo>
                  <a:lnTo>
                    <a:pt x="138857" y="27738"/>
                  </a:lnTo>
                  <a:lnTo>
                    <a:pt x="139415" y="26789"/>
                  </a:lnTo>
                  <a:lnTo>
                    <a:pt x="139973" y="25840"/>
                  </a:lnTo>
                  <a:lnTo>
                    <a:pt x="140587" y="24947"/>
                  </a:lnTo>
                  <a:lnTo>
                    <a:pt x="141201" y="24110"/>
                  </a:lnTo>
                  <a:lnTo>
                    <a:pt x="141870" y="23217"/>
                  </a:lnTo>
                  <a:lnTo>
                    <a:pt x="142540" y="22436"/>
                  </a:lnTo>
                  <a:lnTo>
                    <a:pt x="143210" y="21599"/>
                  </a:lnTo>
                  <a:lnTo>
                    <a:pt x="143935" y="20817"/>
                  </a:lnTo>
                  <a:lnTo>
                    <a:pt x="144717" y="20092"/>
                  </a:lnTo>
                  <a:lnTo>
                    <a:pt x="145442" y="19366"/>
                  </a:lnTo>
                  <a:lnTo>
                    <a:pt x="146224" y="18641"/>
                  </a:lnTo>
                  <a:lnTo>
                    <a:pt x="147061" y="17971"/>
                  </a:lnTo>
                  <a:lnTo>
                    <a:pt x="147898" y="17357"/>
                  </a:lnTo>
                  <a:lnTo>
                    <a:pt x="148735" y="16743"/>
                  </a:lnTo>
                  <a:lnTo>
                    <a:pt x="149572" y="16185"/>
                  </a:lnTo>
                  <a:lnTo>
                    <a:pt x="150465" y="15627"/>
                  </a:lnTo>
                  <a:lnTo>
                    <a:pt x="151358" y="15069"/>
                  </a:lnTo>
                  <a:lnTo>
                    <a:pt x="152251" y="14622"/>
                  </a:lnTo>
                  <a:lnTo>
                    <a:pt x="153144" y="14120"/>
                  </a:lnTo>
                  <a:lnTo>
                    <a:pt x="154093" y="13729"/>
                  </a:lnTo>
                  <a:lnTo>
                    <a:pt x="155042" y="13339"/>
                  </a:lnTo>
                  <a:lnTo>
                    <a:pt x="155990" y="12948"/>
                  </a:lnTo>
                  <a:lnTo>
                    <a:pt x="156939" y="12669"/>
                  </a:lnTo>
                  <a:lnTo>
                    <a:pt x="157888" y="12390"/>
                  </a:lnTo>
                  <a:lnTo>
                    <a:pt x="158893" y="12111"/>
                  </a:lnTo>
                  <a:lnTo>
                    <a:pt x="159841" y="11888"/>
                  </a:lnTo>
                  <a:lnTo>
                    <a:pt x="160846" y="11720"/>
                  </a:lnTo>
                  <a:lnTo>
                    <a:pt x="161851" y="11553"/>
                  </a:lnTo>
                  <a:lnTo>
                    <a:pt x="162855" y="11497"/>
                  </a:lnTo>
                  <a:lnTo>
                    <a:pt x="163860" y="11385"/>
                  </a:lnTo>
                  <a:close/>
                  <a:moveTo>
                    <a:pt x="184677" y="142428"/>
                  </a:moveTo>
                  <a:lnTo>
                    <a:pt x="185235" y="142484"/>
                  </a:lnTo>
                  <a:lnTo>
                    <a:pt x="185793" y="142540"/>
                  </a:lnTo>
                  <a:lnTo>
                    <a:pt x="186296" y="142707"/>
                  </a:lnTo>
                  <a:lnTo>
                    <a:pt x="186854" y="142875"/>
                  </a:lnTo>
                  <a:lnTo>
                    <a:pt x="187300" y="143098"/>
                  </a:lnTo>
                  <a:lnTo>
                    <a:pt x="187747" y="143377"/>
                  </a:lnTo>
                  <a:lnTo>
                    <a:pt x="188193" y="143712"/>
                  </a:lnTo>
                  <a:lnTo>
                    <a:pt x="188584" y="144103"/>
                  </a:lnTo>
                  <a:lnTo>
                    <a:pt x="188975" y="144493"/>
                  </a:lnTo>
                  <a:lnTo>
                    <a:pt x="189254" y="144884"/>
                  </a:lnTo>
                  <a:lnTo>
                    <a:pt x="189533" y="145330"/>
                  </a:lnTo>
                  <a:lnTo>
                    <a:pt x="189812" y="145833"/>
                  </a:lnTo>
                  <a:lnTo>
                    <a:pt x="189979" y="146335"/>
                  </a:lnTo>
                  <a:lnTo>
                    <a:pt x="190091" y="146893"/>
                  </a:lnTo>
                  <a:lnTo>
                    <a:pt x="190202" y="147451"/>
                  </a:lnTo>
                  <a:lnTo>
                    <a:pt x="190202" y="148009"/>
                  </a:lnTo>
                  <a:lnTo>
                    <a:pt x="190202" y="148567"/>
                  </a:lnTo>
                  <a:lnTo>
                    <a:pt x="190091" y="149125"/>
                  </a:lnTo>
                  <a:lnTo>
                    <a:pt x="189979" y="149628"/>
                  </a:lnTo>
                  <a:lnTo>
                    <a:pt x="189812" y="150186"/>
                  </a:lnTo>
                  <a:lnTo>
                    <a:pt x="189533" y="150632"/>
                  </a:lnTo>
                  <a:lnTo>
                    <a:pt x="189254" y="151079"/>
                  </a:lnTo>
                  <a:lnTo>
                    <a:pt x="188975" y="151525"/>
                  </a:lnTo>
                  <a:lnTo>
                    <a:pt x="188584" y="151916"/>
                  </a:lnTo>
                  <a:lnTo>
                    <a:pt x="188193" y="152307"/>
                  </a:lnTo>
                  <a:lnTo>
                    <a:pt x="187747" y="152586"/>
                  </a:lnTo>
                  <a:lnTo>
                    <a:pt x="187300" y="152865"/>
                  </a:lnTo>
                  <a:lnTo>
                    <a:pt x="186854" y="153144"/>
                  </a:lnTo>
                  <a:lnTo>
                    <a:pt x="186296" y="153311"/>
                  </a:lnTo>
                  <a:lnTo>
                    <a:pt x="185793" y="153423"/>
                  </a:lnTo>
                  <a:lnTo>
                    <a:pt x="185235" y="153534"/>
                  </a:lnTo>
                  <a:lnTo>
                    <a:pt x="184119" y="153534"/>
                  </a:lnTo>
                  <a:lnTo>
                    <a:pt x="183561" y="153423"/>
                  </a:lnTo>
                  <a:lnTo>
                    <a:pt x="183003" y="153311"/>
                  </a:lnTo>
                  <a:lnTo>
                    <a:pt x="182500" y="153144"/>
                  </a:lnTo>
                  <a:lnTo>
                    <a:pt x="181998" y="152865"/>
                  </a:lnTo>
                  <a:lnTo>
                    <a:pt x="181552" y="152586"/>
                  </a:lnTo>
                  <a:lnTo>
                    <a:pt x="181161" y="152307"/>
                  </a:lnTo>
                  <a:lnTo>
                    <a:pt x="180770" y="151916"/>
                  </a:lnTo>
                  <a:lnTo>
                    <a:pt x="180380" y="151525"/>
                  </a:lnTo>
                  <a:lnTo>
                    <a:pt x="180045" y="151079"/>
                  </a:lnTo>
                  <a:lnTo>
                    <a:pt x="179766" y="150632"/>
                  </a:lnTo>
                  <a:lnTo>
                    <a:pt x="179543" y="150186"/>
                  </a:lnTo>
                  <a:lnTo>
                    <a:pt x="179375" y="149628"/>
                  </a:lnTo>
                  <a:lnTo>
                    <a:pt x="179208" y="149125"/>
                  </a:lnTo>
                  <a:lnTo>
                    <a:pt x="179152" y="148567"/>
                  </a:lnTo>
                  <a:lnTo>
                    <a:pt x="179096" y="148009"/>
                  </a:lnTo>
                  <a:lnTo>
                    <a:pt x="179152" y="147451"/>
                  </a:lnTo>
                  <a:lnTo>
                    <a:pt x="179208" y="146893"/>
                  </a:lnTo>
                  <a:lnTo>
                    <a:pt x="179375" y="146335"/>
                  </a:lnTo>
                  <a:lnTo>
                    <a:pt x="179543" y="145833"/>
                  </a:lnTo>
                  <a:lnTo>
                    <a:pt x="179766" y="145330"/>
                  </a:lnTo>
                  <a:lnTo>
                    <a:pt x="180045" y="144884"/>
                  </a:lnTo>
                  <a:lnTo>
                    <a:pt x="180380" y="144493"/>
                  </a:lnTo>
                  <a:lnTo>
                    <a:pt x="180770" y="144103"/>
                  </a:lnTo>
                  <a:lnTo>
                    <a:pt x="181161" y="143712"/>
                  </a:lnTo>
                  <a:lnTo>
                    <a:pt x="181552" y="143377"/>
                  </a:lnTo>
                  <a:lnTo>
                    <a:pt x="181998" y="143098"/>
                  </a:lnTo>
                  <a:lnTo>
                    <a:pt x="182500" y="142875"/>
                  </a:lnTo>
                  <a:lnTo>
                    <a:pt x="183003" y="142707"/>
                  </a:lnTo>
                  <a:lnTo>
                    <a:pt x="183561" y="142540"/>
                  </a:lnTo>
                  <a:lnTo>
                    <a:pt x="184119" y="142484"/>
                  </a:lnTo>
                  <a:lnTo>
                    <a:pt x="184677" y="142428"/>
                  </a:lnTo>
                  <a:close/>
                  <a:moveTo>
                    <a:pt x="0" y="0"/>
                  </a:moveTo>
                  <a:lnTo>
                    <a:pt x="0" y="160734"/>
                  </a:lnTo>
                  <a:lnTo>
                    <a:pt x="285750" y="160734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457200" y="1425175"/>
            <a:ext cx="3101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457200" y="2419350"/>
            <a:ext cx="3101400" cy="186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72725" y="2225700"/>
            <a:ext cx="3118876" cy="276539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illustration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lvl="1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lvl="2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lvl="3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lvl="4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lvl="5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lvl="6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lvl="7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lvl="8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9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3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643269" y="733199"/>
            <a:ext cx="5048693" cy="367710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sz="4000" dirty="0"/>
              <a:t>PLATEFORME DE PARTAGE DES DISPOSITIFS </a:t>
            </a:r>
            <a:r>
              <a:rPr lang="fr-FR" sz="4000"/>
              <a:t>MÉDICAUX RÉUTILISABLES</a:t>
            </a:r>
            <a:endParaRPr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962849" y="919975"/>
            <a:ext cx="5296549" cy="334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/>
            <a:r>
              <a:rPr lang="fr-FR" sz="2400" dirty="0"/>
              <a:t>Au niveau mondial :</a:t>
            </a:r>
          </a:p>
          <a:p>
            <a:pPr marL="0" indent="0">
              <a:buNone/>
            </a:pPr>
            <a:r>
              <a:rPr lang="fr-FR" sz="2400" dirty="0"/>
              <a:t>  	Ali Express</a:t>
            </a:r>
          </a:p>
          <a:p>
            <a:pPr marL="0" indent="0">
              <a:buNone/>
            </a:pPr>
            <a:r>
              <a:rPr lang="fr-FR" sz="2400" dirty="0"/>
              <a:t>	Amazon</a:t>
            </a:r>
          </a:p>
          <a:p>
            <a:pPr marL="342900" indent="-342900"/>
            <a:r>
              <a:rPr lang="fr-FR" sz="2400" dirty="0"/>
              <a:t>Au niveau local : </a:t>
            </a:r>
          </a:p>
          <a:p>
            <a:pPr marL="0" indent="0">
              <a:buNone/>
            </a:pPr>
            <a:r>
              <a:rPr lang="fr-FR" sz="2400" dirty="0"/>
              <a:t>           OLX</a:t>
            </a:r>
          </a:p>
          <a:p>
            <a:pPr marL="0" indent="0">
              <a:buNone/>
            </a:pPr>
            <a:br>
              <a:rPr lang="fr-FR" sz="2400" dirty="0"/>
            </a:br>
            <a:endParaRPr sz="2400" dirty="0"/>
          </a:p>
        </p:txBody>
      </p:sp>
      <p:sp>
        <p:nvSpPr>
          <p:cNvPr id="93" name="Google Shape;93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2567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962850" y="919975"/>
            <a:ext cx="4469100" cy="334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fr-FR" sz="2400" dirty="0"/>
          </a:p>
          <a:p>
            <a:pPr marL="0" lvl="0" indent="0">
              <a:buNone/>
            </a:pPr>
            <a:r>
              <a:rPr lang="fr-FR" sz="2400" dirty="0"/>
              <a:t>            Problèmes : </a:t>
            </a:r>
          </a:p>
          <a:p>
            <a:pPr marL="342900" indent="-342900"/>
            <a:r>
              <a:rPr lang="fr-FR" sz="2400" dirty="0"/>
              <a:t>Délai de livraison retardé des produits demandés.</a:t>
            </a:r>
          </a:p>
          <a:p>
            <a:pPr marL="0" indent="0">
              <a:buNone/>
            </a:pPr>
            <a:r>
              <a:rPr lang="fr-FR" sz="2400" dirty="0"/>
              <a:t> </a:t>
            </a:r>
          </a:p>
          <a:p>
            <a:pPr marL="342900" indent="-342900"/>
            <a:r>
              <a:rPr lang="fr-FR" sz="2400" dirty="0"/>
              <a:t>Le mode de payement.</a:t>
            </a:r>
            <a:endParaRPr sz="2400" dirty="0"/>
          </a:p>
        </p:txBody>
      </p:sp>
      <p:sp>
        <p:nvSpPr>
          <p:cNvPr id="93" name="Google Shape;93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1437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962850" y="919975"/>
            <a:ext cx="4469100" cy="239826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fr-FR" sz="2400" dirty="0"/>
          </a:p>
          <a:p>
            <a:pPr marL="0" lvl="0" indent="0">
              <a:buNone/>
            </a:pPr>
            <a:r>
              <a:rPr lang="fr-FR" sz="2400" dirty="0"/>
              <a:t>            L’Importance</a:t>
            </a:r>
          </a:p>
          <a:p>
            <a:pPr marL="342900" indent="-342900"/>
            <a:r>
              <a:rPr lang="fr-FR" sz="2400" dirty="0"/>
              <a:t>Instruments médicaux à faible cout .</a:t>
            </a:r>
          </a:p>
          <a:p>
            <a:pPr marL="342900" indent="-342900"/>
            <a:r>
              <a:rPr lang="fr-FR" sz="2400" dirty="0"/>
              <a:t>n’a pas obligé de payer par la carte de crédit.</a:t>
            </a:r>
          </a:p>
          <a:p>
            <a:pPr marL="342900" indent="-342900"/>
            <a:r>
              <a:rPr lang="fr-FR" sz="2400" dirty="0"/>
              <a:t>Spécialité dans le domaine médical. </a:t>
            </a:r>
            <a:endParaRPr sz="2400" dirty="0"/>
          </a:p>
        </p:txBody>
      </p:sp>
      <p:sp>
        <p:nvSpPr>
          <p:cNvPr id="93" name="Google Shape;93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1507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457200" y="508513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Exemple</a:t>
            </a:r>
            <a:endParaRPr dirty="0"/>
          </a:p>
        </p:txBody>
      </p:sp>
      <p:sp>
        <p:nvSpPr>
          <p:cNvPr id="100" name="Google Shape;100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grpSp>
        <p:nvGrpSpPr>
          <p:cNvPr id="7" name="Google Shape;270;p33">
            <a:extLst>
              <a:ext uri="{FF2B5EF4-FFF2-40B4-BE49-F238E27FC236}">
                <a16:creationId xmlns:a16="http://schemas.microsoft.com/office/drawing/2014/main" id="{C822532B-CDB3-44D3-B4A7-224425552587}"/>
              </a:ext>
            </a:extLst>
          </p:cNvPr>
          <p:cNvGrpSpPr/>
          <p:nvPr/>
        </p:nvGrpSpPr>
        <p:grpSpPr>
          <a:xfrm>
            <a:off x="3471768" y="677769"/>
            <a:ext cx="2119546" cy="4396359"/>
            <a:chOff x="2547150" y="238125"/>
            <a:chExt cx="2525675" cy="5238750"/>
          </a:xfrm>
        </p:grpSpPr>
        <p:sp>
          <p:nvSpPr>
            <p:cNvPr id="8" name="Google Shape;271;p33">
              <a:extLst>
                <a:ext uri="{FF2B5EF4-FFF2-40B4-BE49-F238E27FC236}">
                  <a16:creationId xmlns:a16="http://schemas.microsoft.com/office/drawing/2014/main" id="{02C4A6A7-2944-4308-91E5-93D072117548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272;p33">
              <a:extLst>
                <a:ext uri="{FF2B5EF4-FFF2-40B4-BE49-F238E27FC236}">
                  <a16:creationId xmlns:a16="http://schemas.microsoft.com/office/drawing/2014/main" id="{EB232908-9A20-4ABC-AFE8-DD036BAF3AF6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73;p33">
              <a:extLst>
                <a:ext uri="{FF2B5EF4-FFF2-40B4-BE49-F238E27FC236}">
                  <a16:creationId xmlns:a16="http://schemas.microsoft.com/office/drawing/2014/main" id="{C135D342-EFF1-4885-955A-3BEC5D23FE31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274;p33">
              <a:extLst>
                <a:ext uri="{FF2B5EF4-FFF2-40B4-BE49-F238E27FC236}">
                  <a16:creationId xmlns:a16="http://schemas.microsoft.com/office/drawing/2014/main" id="{86316446-3994-4D57-8E0B-10F92E692AAC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C7B641A3-B7FC-4D90-904E-0039209F16B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981" y="1076357"/>
            <a:ext cx="2119546" cy="359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359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4462"/>
            <a:ext cx="6300300" cy="2790333"/>
          </a:xfrm>
        </p:spPr>
        <p:txBody>
          <a:bodyPr/>
          <a:lstStyle/>
          <a:p>
            <a:r>
              <a:rPr lang="fr-FR" dirty="0"/>
              <a:t>4. </a:t>
            </a:r>
            <a:br>
              <a:rPr lang="fr-FR" dirty="0"/>
            </a:br>
            <a:r>
              <a:rPr lang="fr-FR" dirty="0"/>
              <a:t>Modèle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55335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Flow chart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38349"/>
            <a:ext cx="4929300" cy="2995563"/>
          </a:xfrm>
        </p:spPr>
        <p:txBody>
          <a:bodyPr/>
          <a:lstStyle/>
          <a:p>
            <a:r>
              <a:rPr lang="fr-FR" dirty="0"/>
              <a:t>diagramme qui représente un flux de travail ou un processus.</a:t>
            </a:r>
          </a:p>
          <a:p>
            <a:r>
              <a:rPr lang="fr-FR" dirty="0"/>
              <a:t>défini comme une représentation schématique d'un algorithme, une approche étape par étape de la résolution d'une tâche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95997655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46" y="0"/>
            <a:ext cx="4864231" cy="5144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5380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022" y="160579"/>
            <a:ext cx="7861955" cy="857400"/>
          </a:xfrm>
        </p:spPr>
        <p:txBody>
          <a:bodyPr/>
          <a:lstStyle/>
          <a:p>
            <a:r>
              <a:rPr lang="fr-FR" dirty="0"/>
              <a:t>Diagramme d’activité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0939A6-3FD8-453F-9B8A-8929B6736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200" y="1017979"/>
            <a:ext cx="5270496" cy="412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04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ctrTitle"/>
          </p:nvPr>
        </p:nvSpPr>
        <p:spPr>
          <a:xfrm>
            <a:off x="499945" y="184924"/>
            <a:ext cx="5397605" cy="141939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</a:t>
            </a:r>
            <a:endParaRPr dirty="0"/>
          </a:p>
          <a:p>
            <a:pPr lvl="0"/>
            <a:r>
              <a:rPr lang="fr-FR" dirty="0"/>
              <a:t>Base de données</a:t>
            </a:r>
            <a:endParaRPr dirty="0"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1"/>
          </p:nvPr>
        </p:nvSpPr>
        <p:spPr>
          <a:xfrm>
            <a:off x="499945" y="1740638"/>
            <a:ext cx="4626473" cy="321793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fr-FR" sz="2400" dirty="0"/>
              <a:t>On a utilisé FireBase:</a:t>
            </a:r>
          </a:p>
          <a:p>
            <a:pPr marL="457200" lvl="1" indent="0"/>
            <a:r>
              <a:rPr lang="fr-FR" sz="2400" dirty="0"/>
              <a:t>Le code frontal appelle simplement les points de terminaison d'API exposés par le serveur, et le code backend fait le travail. </a:t>
            </a:r>
          </a:p>
        </p:txBody>
      </p:sp>
    </p:spTree>
    <p:extLst>
      <p:ext uri="{BB962C8B-B14F-4D97-AF65-F5344CB8AC3E}">
        <p14:creationId xmlns:p14="http://schemas.microsoft.com/office/powerpoint/2010/main" val="1269475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457328" y="1224775"/>
            <a:ext cx="4469100" cy="334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fr-FR" sz="2400" dirty="0"/>
              <a:t>Cependant, avec les produits Firebase, le backend traditionnel est ignoré. L'accès administratif à chacun de ces produits est fourni par la console Firebase.</a:t>
            </a:r>
            <a:endParaRPr sz="2400" dirty="0"/>
          </a:p>
        </p:txBody>
      </p:sp>
      <p:sp>
        <p:nvSpPr>
          <p:cNvPr id="93" name="Google Shape;93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8776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76;p15">
            <a:extLst>
              <a:ext uri="{FF2B5EF4-FFF2-40B4-BE49-F238E27FC236}">
                <a16:creationId xmlns:a16="http://schemas.microsoft.com/office/drawing/2014/main" id="{7C66B191-781D-476C-8BC2-48AAB5C3B867}"/>
              </a:ext>
            </a:extLst>
          </p:cNvPr>
          <p:cNvSpPr txBox="1">
            <a:spLocks/>
          </p:cNvSpPr>
          <p:nvPr/>
        </p:nvSpPr>
        <p:spPr>
          <a:xfrm>
            <a:off x="464069" y="2709741"/>
            <a:ext cx="3933760" cy="1785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</a:t>
            </a:r>
          </a:p>
          <a:p>
            <a:pPr algn="ctr"/>
            <a:r>
              <a:rPr lang="en-US" sz="2000" dirty="0"/>
              <a:t>Mohamad CHALHOUB</a:t>
            </a:r>
          </a:p>
          <a:p>
            <a:pPr algn="ctr"/>
            <a:r>
              <a:rPr lang="en-US" sz="2000" dirty="0"/>
              <a:t>Cerena SBEITY</a:t>
            </a:r>
          </a:p>
          <a:p>
            <a:pPr algn="ctr"/>
            <a:r>
              <a:rPr lang="en-US" sz="2000" dirty="0"/>
              <a:t>Nisirine BAHJAT</a:t>
            </a:r>
          </a:p>
        </p:txBody>
      </p:sp>
      <p:pic>
        <p:nvPicPr>
          <p:cNvPr id="32" name="Google Shape;78;p15">
            <a:extLst>
              <a:ext uri="{FF2B5EF4-FFF2-40B4-BE49-F238E27FC236}">
                <a16:creationId xmlns:a16="http://schemas.microsoft.com/office/drawing/2014/main" id="{940A9C8E-C951-498E-A7DD-8465CF0C1B68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3950249" y="759296"/>
            <a:ext cx="1113600" cy="1022487"/>
          </a:xfrm>
          <a:prstGeom prst="ellipse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38100" dir="5400000" algn="bl" rotWithShape="0">
              <a:srgbClr val="000000">
                <a:alpha val="20000"/>
              </a:srgbClr>
            </a:outerShdw>
          </a:effectLst>
        </p:spPr>
      </p:pic>
      <p:sp>
        <p:nvSpPr>
          <p:cNvPr id="33" name="Google Shape;79;p15">
            <a:extLst>
              <a:ext uri="{FF2B5EF4-FFF2-40B4-BE49-F238E27FC236}">
                <a16:creationId xmlns:a16="http://schemas.microsoft.com/office/drawing/2014/main" id="{29F99501-28F4-4B86-8BDD-87C58E56634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15633" y="523499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pic>
        <p:nvPicPr>
          <p:cNvPr id="34" name="Google Shape;78;p15">
            <a:extLst>
              <a:ext uri="{FF2B5EF4-FFF2-40B4-BE49-F238E27FC236}">
                <a16:creationId xmlns:a16="http://schemas.microsoft.com/office/drawing/2014/main" id="{C6D6D9D6-EFA8-434F-9202-9B2D3BF0ED7F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3950249" y="797828"/>
            <a:ext cx="1113600" cy="1022487"/>
          </a:xfrm>
          <a:prstGeom prst="ellipse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38100" dir="5400000" algn="bl" rotWithShape="0">
              <a:srgbClr val="000000">
                <a:alpha val="20000"/>
              </a:srgbClr>
            </a:outerShdw>
          </a:effectLst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B170FE-C63E-41CF-AA1E-EBEBB3024E31}"/>
              </a:ext>
            </a:extLst>
          </p:cNvPr>
          <p:cNvCxnSpPr>
            <a:cxnSpLocks/>
          </p:cNvCxnSpPr>
          <p:nvPr/>
        </p:nvCxnSpPr>
        <p:spPr>
          <a:xfrm>
            <a:off x="1197429" y="2433759"/>
            <a:ext cx="6400800" cy="0"/>
          </a:xfrm>
          <a:prstGeom prst="line">
            <a:avLst/>
          </a:prstGeom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4159E67-037A-412B-A6A8-278E102CFD00}"/>
              </a:ext>
            </a:extLst>
          </p:cNvPr>
          <p:cNvCxnSpPr>
            <a:cxnSpLocks/>
          </p:cNvCxnSpPr>
          <p:nvPr/>
        </p:nvCxnSpPr>
        <p:spPr>
          <a:xfrm>
            <a:off x="4492872" y="2633819"/>
            <a:ext cx="0" cy="1793038"/>
          </a:xfrm>
          <a:prstGeom prst="line">
            <a:avLst/>
          </a:prstGeom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Google Shape;76;p15">
            <a:extLst>
              <a:ext uri="{FF2B5EF4-FFF2-40B4-BE49-F238E27FC236}">
                <a16:creationId xmlns:a16="http://schemas.microsoft.com/office/drawing/2014/main" id="{DBB16B49-AF09-4C45-B2D3-CE863D6CB9D0}"/>
              </a:ext>
            </a:extLst>
          </p:cNvPr>
          <p:cNvSpPr txBox="1">
            <a:spLocks/>
          </p:cNvSpPr>
          <p:nvPr/>
        </p:nvSpPr>
        <p:spPr>
          <a:xfrm>
            <a:off x="5361173" y="2709741"/>
            <a:ext cx="2237056" cy="1785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fr-FR" sz="20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Sous-direction de</a:t>
            </a:r>
          </a:p>
          <a:p>
            <a:pPr algn="ctr"/>
            <a:r>
              <a:rPr lang="fr-FR" sz="2000" dirty="0"/>
              <a:t>Dr. Nadine ZBIB</a:t>
            </a:r>
          </a:p>
        </p:txBody>
      </p:sp>
      <p:sp>
        <p:nvSpPr>
          <p:cNvPr id="42" name="Google Shape;76;p15">
            <a:extLst>
              <a:ext uri="{FF2B5EF4-FFF2-40B4-BE49-F238E27FC236}">
                <a16:creationId xmlns:a16="http://schemas.microsoft.com/office/drawing/2014/main" id="{E1E3B660-CA64-4D6C-8FF1-E90BFDFE76DA}"/>
              </a:ext>
            </a:extLst>
          </p:cNvPr>
          <p:cNvSpPr txBox="1">
            <a:spLocks/>
          </p:cNvSpPr>
          <p:nvPr/>
        </p:nvSpPr>
        <p:spPr>
          <a:xfrm>
            <a:off x="2525992" y="448032"/>
            <a:ext cx="3933760" cy="1785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fr-FR" sz="1800" dirty="0"/>
              <a:t>UNIVERSITÉ LIBANAISE Faculté des sciences -Section V</a:t>
            </a:r>
            <a:br>
              <a:rPr lang="fr-FR" sz="1800" dirty="0"/>
            </a:br>
            <a:r>
              <a:rPr lang="fr-FR" sz="1800" dirty="0"/>
              <a:t>Projet « Algorithme avancée– I3341» </a:t>
            </a:r>
            <a:br>
              <a:rPr lang="fr-FR" sz="1800" dirty="0"/>
            </a:br>
            <a:r>
              <a:rPr lang="fr-FR" sz="18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2018 - 2019</a:t>
            </a:r>
          </a:p>
        </p:txBody>
      </p:sp>
    </p:spTree>
    <p:extLst>
      <p:ext uri="{BB962C8B-B14F-4D97-AF65-F5344CB8AC3E}">
        <p14:creationId xmlns:p14="http://schemas.microsoft.com/office/powerpoint/2010/main" val="1789061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3.7037E-7 L 0.30625 3.7037E-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1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3.58025E-6 L -0.3191 -3.58025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8" grpId="0"/>
      <p:bldP spid="4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D6BF5E-2551-483F-BACF-7DEBDA87AB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4" name="Picture 3" descr="C:\Users\Chalhoub\Downloads\0_DylbZPWyXT7S0Fn5.png">
            <a:extLst>
              <a:ext uri="{FF2B5EF4-FFF2-40B4-BE49-F238E27FC236}">
                <a16:creationId xmlns:a16="http://schemas.microsoft.com/office/drawing/2014/main" id="{8F8BF33C-32DF-4391-9C61-834ED8F4702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93" y="1461763"/>
            <a:ext cx="4800600" cy="30079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3836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72DD87-A3DD-4A93-9E62-E7D8E77857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50C12B8-9653-4C84-BE29-EF1E2D0B3A57}"/>
              </a:ext>
            </a:extLst>
          </p:cNvPr>
          <p:cNvGrpSpPr/>
          <p:nvPr/>
        </p:nvGrpSpPr>
        <p:grpSpPr>
          <a:xfrm>
            <a:off x="1163443" y="1618225"/>
            <a:ext cx="2743200" cy="780585"/>
            <a:chOff x="1828800" y="1189463"/>
            <a:chExt cx="2743200" cy="780585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137DE42-C95A-4C60-B496-0348D006F576}"/>
                </a:ext>
              </a:extLst>
            </p:cNvPr>
            <p:cNvSpPr/>
            <p:nvPr/>
          </p:nvSpPr>
          <p:spPr>
            <a:xfrm>
              <a:off x="1828800" y="1189463"/>
              <a:ext cx="2743200" cy="780585"/>
            </a:xfrm>
            <a:prstGeom prst="roundRect">
              <a:avLst/>
            </a:prstGeom>
            <a:solidFill>
              <a:schemeClr val="bg1"/>
            </a:solidFill>
            <a:ln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7999C3E-F522-4EEC-ACAA-D23CF9692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6796" y="1294005"/>
              <a:ext cx="571500" cy="5715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892CD3-18CB-4962-9563-A007ABDF2B00}"/>
                </a:ext>
              </a:extLst>
            </p:cNvPr>
            <p:cNvSpPr txBox="1"/>
            <p:nvPr/>
          </p:nvSpPr>
          <p:spPr>
            <a:xfrm>
              <a:off x="2676292" y="1425866"/>
              <a:ext cx="14719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Cloud Firestore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DA27FD5-08E2-4BF3-9397-9D888A5FF6A5}"/>
              </a:ext>
            </a:extLst>
          </p:cNvPr>
          <p:cNvGrpSpPr/>
          <p:nvPr/>
        </p:nvGrpSpPr>
        <p:grpSpPr>
          <a:xfrm>
            <a:off x="1163443" y="2932305"/>
            <a:ext cx="2743200" cy="780585"/>
            <a:chOff x="3200400" y="3210619"/>
            <a:chExt cx="2743200" cy="78058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DD2CFC6-2E09-4982-8BD9-D546E44EA4CD}"/>
                </a:ext>
              </a:extLst>
            </p:cNvPr>
            <p:cNvGrpSpPr/>
            <p:nvPr/>
          </p:nvGrpSpPr>
          <p:grpSpPr>
            <a:xfrm>
              <a:off x="3200400" y="3210619"/>
              <a:ext cx="2743200" cy="780585"/>
              <a:chOff x="1828800" y="1189463"/>
              <a:chExt cx="2743200" cy="780585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4724D6B3-9B3B-45AC-943B-AE4C0C810F60}"/>
                  </a:ext>
                </a:extLst>
              </p:cNvPr>
              <p:cNvSpPr/>
              <p:nvPr/>
            </p:nvSpPr>
            <p:spPr>
              <a:xfrm>
                <a:off x="1828800" y="1189463"/>
                <a:ext cx="2743200" cy="780585"/>
              </a:xfrm>
              <a:prstGeom prst="roundRect">
                <a:avLst/>
              </a:prstGeom>
              <a:solidFill>
                <a:schemeClr val="bg1"/>
              </a:solidFill>
              <a:ln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BE62BCC-658A-4ABC-A785-AFA2A79D1BC9}"/>
                  </a:ext>
                </a:extLst>
              </p:cNvPr>
              <p:cNvSpPr txBox="1"/>
              <p:nvPr/>
            </p:nvSpPr>
            <p:spPr>
              <a:xfrm>
                <a:off x="2676292" y="1425866"/>
                <a:ext cx="14719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Realtime DB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4B48583-8FE6-4E18-84CD-F237F3339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2272" y="3343735"/>
              <a:ext cx="514350" cy="514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245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962850" y="919975"/>
            <a:ext cx="4469100" cy="334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fr-FR" sz="2400" dirty="0"/>
              <a:t>La base de donnée est divisée en 4 collections principales : Category, Items, Items Reported, Users.</a:t>
            </a:r>
          </a:p>
          <a:p>
            <a:pPr marL="0" lvl="0" indent="0">
              <a:buNone/>
            </a:pPr>
            <a:endParaRPr lang="fr-FR" sz="2400" dirty="0"/>
          </a:p>
          <a:p>
            <a:pPr marL="0" lvl="0" indent="0">
              <a:buNone/>
            </a:pPr>
            <a:endParaRPr sz="2400" dirty="0"/>
          </a:p>
        </p:txBody>
      </p:sp>
      <p:sp>
        <p:nvSpPr>
          <p:cNvPr id="93" name="Google Shape;93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8720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CF90747-FD3D-4CF5-A670-AA3F794FB769}"/>
              </a:ext>
            </a:extLst>
          </p:cNvPr>
          <p:cNvGrpSpPr/>
          <p:nvPr/>
        </p:nvGrpSpPr>
        <p:grpSpPr>
          <a:xfrm>
            <a:off x="600551" y="162378"/>
            <a:ext cx="3241675" cy="2471854"/>
            <a:chOff x="0" y="63524"/>
            <a:chExt cx="3241675" cy="247185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35FF0F9-B174-4ADB-B216-635EA4D01ADA}"/>
                </a:ext>
              </a:extLst>
            </p:cNvPr>
            <p:cNvGrpSpPr/>
            <p:nvPr/>
          </p:nvGrpSpPr>
          <p:grpSpPr>
            <a:xfrm>
              <a:off x="0" y="63524"/>
              <a:ext cx="3241675" cy="1322705"/>
              <a:chOff x="0" y="0"/>
              <a:chExt cx="3241791" cy="132311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C0B0609-2B1D-4E09-A0E7-072B47BEAB5C}"/>
                  </a:ext>
                </a:extLst>
              </p:cNvPr>
              <p:cNvGrpSpPr/>
              <p:nvPr/>
            </p:nvGrpSpPr>
            <p:grpSpPr>
              <a:xfrm>
                <a:off x="0" y="0"/>
                <a:ext cx="768350" cy="838200"/>
                <a:chOff x="0" y="0"/>
                <a:chExt cx="768928" cy="838200"/>
              </a:xfrm>
            </p:grpSpPr>
            <p:pic>
              <p:nvPicPr>
                <p:cNvPr id="27" name="Picture 26" descr="C:\Users\Chalhoub\Downloads\icons8-list-64.png">
                  <a:extLst>
                    <a:ext uri="{FF2B5EF4-FFF2-40B4-BE49-F238E27FC236}">
                      <a16:creationId xmlns:a16="http://schemas.microsoft.com/office/drawing/2014/main" id="{7E6239E4-B069-486F-96A5-7CE30899D1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346" y="0"/>
                  <a:ext cx="609600" cy="609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8" name="Text Box 16">
                  <a:extLst>
                    <a:ext uri="{FF2B5EF4-FFF2-40B4-BE49-F238E27FC236}">
                      <a16:creationId xmlns:a16="http://schemas.microsoft.com/office/drawing/2014/main" id="{6A7A0E7D-25AF-4B44-87FF-220F09277C0A}"/>
                    </a:ext>
                  </a:extLst>
                </p:cNvPr>
                <p:cNvSpPr txBox="1"/>
                <p:nvPr/>
              </p:nvSpPr>
              <p:spPr>
                <a:xfrm>
                  <a:off x="0" y="568036"/>
                  <a:ext cx="768928" cy="27016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1000"/>
                    </a:spcAft>
                  </a:pPr>
                  <a:r>
                    <a:rPr lang="en-US" sz="900" i="0">
                      <a:solidFill>
                        <a:srgbClr val="44546A"/>
                      </a:solidFill>
                      <a:effectLst/>
                      <a:latin typeface="Courier New" panose="02070309020205020404" pitchFamily="49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Category</a:t>
                  </a:r>
                  <a:endParaRPr lang="en-US" sz="900" i="1">
                    <a:solidFill>
                      <a:srgbClr val="44546A"/>
                    </a:solidFill>
                    <a:effectLst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US" sz="1100">
                      <a:effectLst/>
                      <a:ea typeface="Calibri" panose="020F0502020204030204" pitchFamily="34" charset="0"/>
                      <a:cs typeface="Arial" panose="020B0604020202020204" pitchFamily="34" charset="0"/>
                    </a:rPr>
                    <a:t> </a:t>
                  </a: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BB686A39-2733-4B80-B383-818E669D0DD3}"/>
                  </a:ext>
                </a:extLst>
              </p:cNvPr>
              <p:cNvGrpSpPr/>
              <p:nvPr/>
            </p:nvGrpSpPr>
            <p:grpSpPr>
              <a:xfrm>
                <a:off x="616528" y="297873"/>
                <a:ext cx="2389909" cy="401205"/>
                <a:chOff x="0" y="0"/>
                <a:chExt cx="2389909" cy="401205"/>
              </a:xfrm>
            </p:grpSpPr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851852F-D45F-4E09-A758-916BF0623766}"/>
                    </a:ext>
                  </a:extLst>
                </p:cNvPr>
                <p:cNvCxnSpPr/>
                <p:nvPr/>
              </p:nvCxnSpPr>
              <p:spPr>
                <a:xfrm>
                  <a:off x="0" y="0"/>
                  <a:ext cx="2389909" cy="13855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94A02B25-5CBD-41F9-A1E3-F98072403DF1}"/>
                    </a:ext>
                  </a:extLst>
                </p:cNvPr>
                <p:cNvCxnSpPr/>
                <p:nvPr/>
              </p:nvCxnSpPr>
              <p:spPr>
                <a:xfrm>
                  <a:off x="609600" y="0"/>
                  <a:ext cx="0" cy="387928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8AEA7CEF-AA76-47A8-8377-8B693F8A59F0}"/>
                    </a:ext>
                  </a:extLst>
                </p:cNvPr>
                <p:cNvCxnSpPr/>
                <p:nvPr/>
              </p:nvCxnSpPr>
              <p:spPr>
                <a:xfrm>
                  <a:off x="1198418" y="0"/>
                  <a:ext cx="0" cy="387928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62DC65A8-AF91-42CF-BD2E-D42648841843}"/>
                    </a:ext>
                  </a:extLst>
                </p:cNvPr>
                <p:cNvCxnSpPr/>
                <p:nvPr/>
              </p:nvCxnSpPr>
              <p:spPr>
                <a:xfrm>
                  <a:off x="1808018" y="0"/>
                  <a:ext cx="0" cy="387928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D5D19BD7-839E-4E73-AD93-AB0428CD0E93}"/>
                    </a:ext>
                  </a:extLst>
                </p:cNvPr>
                <p:cNvCxnSpPr/>
                <p:nvPr/>
              </p:nvCxnSpPr>
              <p:spPr>
                <a:xfrm>
                  <a:off x="2389909" y="13855"/>
                  <a:ext cx="0" cy="387350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A632BE62-2F36-4EE3-B93B-3C6FEA7F268E}"/>
                  </a:ext>
                </a:extLst>
              </p:cNvPr>
              <p:cNvGrpSpPr/>
              <p:nvPr/>
            </p:nvGrpSpPr>
            <p:grpSpPr>
              <a:xfrm>
                <a:off x="928255" y="588818"/>
                <a:ext cx="609600" cy="727364"/>
                <a:chOff x="0" y="0"/>
                <a:chExt cx="609600" cy="727364"/>
              </a:xfrm>
            </p:grpSpPr>
            <p:pic>
              <p:nvPicPr>
                <p:cNvPr id="20" name="Picture 19" descr="C:\Users\Chalhoub\Downloads\icons8-new-document-64.png">
                  <a:extLst>
                    <a:ext uri="{FF2B5EF4-FFF2-40B4-BE49-F238E27FC236}">
                      <a16:creationId xmlns:a16="http://schemas.microsoft.com/office/drawing/2014/main" id="{F59532D8-EBE5-4427-81D3-138E5E5ABE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609600" cy="609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1" name="Text Box 131">
                  <a:extLst>
                    <a:ext uri="{FF2B5EF4-FFF2-40B4-BE49-F238E27FC236}">
                      <a16:creationId xmlns:a16="http://schemas.microsoft.com/office/drawing/2014/main" id="{F6A500F0-3C1F-4F53-9589-143332DD9A71}"/>
                    </a:ext>
                  </a:extLst>
                </p:cNvPr>
                <p:cNvSpPr txBox="1"/>
                <p:nvPr/>
              </p:nvSpPr>
              <p:spPr>
                <a:xfrm>
                  <a:off x="166254" y="519545"/>
                  <a:ext cx="270164" cy="20781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1000"/>
                    </a:spcAft>
                  </a:pPr>
                  <a:r>
                    <a:rPr lang="en-US" sz="900" i="0">
                      <a:solidFill>
                        <a:srgbClr val="44546A"/>
                      </a:solidFill>
                      <a:effectLst/>
                      <a:latin typeface="Courier New" panose="02070309020205020404" pitchFamily="49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1</a:t>
                  </a:r>
                  <a:endParaRPr lang="en-US" sz="900" i="1">
                    <a:solidFill>
                      <a:srgbClr val="44546A"/>
                    </a:solidFill>
                    <a:effectLst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US" sz="1100">
                      <a:effectLst/>
                      <a:ea typeface="Calibri" panose="020F0502020204030204" pitchFamily="34" charset="0"/>
                      <a:cs typeface="Arial" panose="020B0604020202020204" pitchFamily="34" charset="0"/>
                    </a:rPr>
                    <a:t> </a:t>
                  </a: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04546FED-FA1F-433D-B73A-966EE28D23F4}"/>
                  </a:ext>
                </a:extLst>
              </p:cNvPr>
              <p:cNvGrpSpPr/>
              <p:nvPr/>
            </p:nvGrpSpPr>
            <p:grpSpPr>
              <a:xfrm>
                <a:off x="1517073" y="588818"/>
                <a:ext cx="609600" cy="727364"/>
                <a:chOff x="0" y="0"/>
                <a:chExt cx="609600" cy="727364"/>
              </a:xfrm>
            </p:grpSpPr>
            <p:pic>
              <p:nvPicPr>
                <p:cNvPr id="18" name="Picture 17" descr="C:\Users\Chalhoub\Downloads\icons8-new-document-64.png">
                  <a:extLst>
                    <a:ext uri="{FF2B5EF4-FFF2-40B4-BE49-F238E27FC236}">
                      <a16:creationId xmlns:a16="http://schemas.microsoft.com/office/drawing/2014/main" id="{CD7E94DC-920B-4B2D-86A0-69D7AC1172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609600" cy="609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9" name="Text Box 135">
                  <a:extLst>
                    <a:ext uri="{FF2B5EF4-FFF2-40B4-BE49-F238E27FC236}">
                      <a16:creationId xmlns:a16="http://schemas.microsoft.com/office/drawing/2014/main" id="{18860ACD-69E2-427B-A9A3-EB777D0A9B21}"/>
                    </a:ext>
                  </a:extLst>
                </p:cNvPr>
                <p:cNvSpPr txBox="1"/>
                <p:nvPr/>
              </p:nvSpPr>
              <p:spPr>
                <a:xfrm>
                  <a:off x="166254" y="519545"/>
                  <a:ext cx="270164" cy="20781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  <a:tabLst>
                      <a:tab pos="2971800" algn="ctr"/>
                      <a:tab pos="5943600" algn="r"/>
                    </a:tabLst>
                  </a:pPr>
                  <a:r>
                    <a:rPr lang="en-US" sz="900">
                      <a:effectLst/>
                      <a:latin typeface="Courier New" panose="02070309020205020404" pitchFamily="49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2</a:t>
                  </a:r>
                  <a:endParaRPr lang="en-US" sz="1100">
                    <a:effectLst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US" sz="1100">
                      <a:effectLst/>
                      <a:ea typeface="Calibri" panose="020F0502020204030204" pitchFamily="34" charset="0"/>
                      <a:cs typeface="Arial" panose="020B0604020202020204" pitchFamily="34" charset="0"/>
                    </a:rPr>
                    <a:t> </a:t>
                  </a: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9A23658-8FC3-4943-ADDE-BFEF236717C4}"/>
                  </a:ext>
                </a:extLst>
              </p:cNvPr>
              <p:cNvGrpSpPr/>
              <p:nvPr/>
            </p:nvGrpSpPr>
            <p:grpSpPr>
              <a:xfrm>
                <a:off x="2126673" y="595746"/>
                <a:ext cx="609600" cy="727364"/>
                <a:chOff x="0" y="0"/>
                <a:chExt cx="609600" cy="727364"/>
              </a:xfrm>
            </p:grpSpPr>
            <p:pic>
              <p:nvPicPr>
                <p:cNvPr id="16" name="Picture 15" descr="C:\Users\Chalhoub\Downloads\icons8-new-document-64.png">
                  <a:extLst>
                    <a:ext uri="{FF2B5EF4-FFF2-40B4-BE49-F238E27FC236}">
                      <a16:creationId xmlns:a16="http://schemas.microsoft.com/office/drawing/2014/main" id="{48D31AC5-A22D-472C-BDAA-8469E102CC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609600" cy="609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7" name="Text Box 138">
                  <a:extLst>
                    <a:ext uri="{FF2B5EF4-FFF2-40B4-BE49-F238E27FC236}">
                      <a16:creationId xmlns:a16="http://schemas.microsoft.com/office/drawing/2014/main" id="{7D3089E4-5F00-4BFF-89B4-1F976590ACB9}"/>
                    </a:ext>
                  </a:extLst>
                </p:cNvPr>
                <p:cNvSpPr txBox="1"/>
                <p:nvPr/>
              </p:nvSpPr>
              <p:spPr>
                <a:xfrm>
                  <a:off x="166254" y="519545"/>
                  <a:ext cx="270164" cy="20781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  <a:tabLst>
                      <a:tab pos="2971800" algn="ctr"/>
                      <a:tab pos="5943600" algn="r"/>
                    </a:tabLst>
                  </a:pPr>
                  <a:r>
                    <a:rPr lang="en-US" sz="900">
                      <a:effectLst/>
                      <a:latin typeface="Courier New" panose="02070309020205020404" pitchFamily="49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3</a:t>
                  </a:r>
                  <a:endParaRPr lang="en-US" sz="1100">
                    <a:effectLst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US" sz="1100">
                      <a:effectLst/>
                      <a:ea typeface="Calibri" panose="020F0502020204030204" pitchFamily="34" charset="0"/>
                      <a:cs typeface="Arial" panose="020B0604020202020204" pitchFamily="34" charset="0"/>
                    </a:rPr>
                    <a:t> </a:t>
                  </a:r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AEFB086-C177-487F-AC2F-7F5E803AB7EA}"/>
                  </a:ext>
                </a:extLst>
              </p:cNvPr>
              <p:cNvGrpSpPr/>
              <p:nvPr/>
            </p:nvGrpSpPr>
            <p:grpSpPr>
              <a:xfrm>
                <a:off x="2791691" y="852055"/>
                <a:ext cx="450100" cy="138372"/>
                <a:chOff x="0" y="0"/>
                <a:chExt cx="450100" cy="138372"/>
              </a:xfrm>
            </p:grpSpPr>
            <p:pic>
              <p:nvPicPr>
                <p:cNvPr id="13" name="Picture 12" descr="C:\Users\Chalhoub\Downloads\icons8-circled-thin-64.png">
                  <a:extLst>
                    <a:ext uri="{FF2B5EF4-FFF2-40B4-BE49-F238E27FC236}">
                      <a16:creationId xmlns:a16="http://schemas.microsoft.com/office/drawing/2014/main" id="{3D955F59-DFFF-4D9E-BABB-F5F509B8D9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6927"/>
                  <a:ext cx="131445" cy="13144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4" name="Picture 13" descr="C:\Users\Chalhoub\Downloads\icons8-circled-thin-64.png">
                  <a:extLst>
                    <a:ext uri="{FF2B5EF4-FFF2-40B4-BE49-F238E27FC236}">
                      <a16:creationId xmlns:a16="http://schemas.microsoft.com/office/drawing/2014/main" id="{5117EBFD-F581-4835-9BBC-57E6D3C2C6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9328" y="0"/>
                  <a:ext cx="131445" cy="13144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" name="Picture 14" descr="C:\Users\Chalhoub\Downloads\icons8-circled-thin-64.png">
                  <a:extLst>
                    <a:ext uri="{FF2B5EF4-FFF2-40B4-BE49-F238E27FC236}">
                      <a16:creationId xmlns:a16="http://schemas.microsoft.com/office/drawing/2014/main" id="{C84820E6-2F72-45B2-A3EA-1BF4C58A33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8655" y="0"/>
                  <a:ext cx="131445" cy="13144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6B821C2-8B7B-42E9-B109-9008BF27621E}"/>
                </a:ext>
              </a:extLst>
            </p:cNvPr>
            <p:cNvGrpSpPr/>
            <p:nvPr/>
          </p:nvGrpSpPr>
          <p:grpSpPr>
            <a:xfrm>
              <a:off x="929910" y="659171"/>
              <a:ext cx="1572259" cy="1876207"/>
              <a:chOff x="0" y="1"/>
              <a:chExt cx="1572491" cy="1877001"/>
            </a:xfrm>
          </p:grpSpPr>
          <p:pic>
            <p:nvPicPr>
              <p:cNvPr id="32" name="Picture 31" descr="C:\Users\Chalhoub\Downloads\icons8-new-document-64.png">
                <a:extLst>
                  <a:ext uri="{FF2B5EF4-FFF2-40B4-BE49-F238E27FC236}">
                    <a16:creationId xmlns:a16="http://schemas.microsoft.com/office/drawing/2014/main" id="{172E4C63-E095-4481-AD28-4A0F83EFD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1"/>
                <a:ext cx="609600" cy="6096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7BD11416-B3D8-474B-A8B2-77609366E7A7}"/>
                  </a:ext>
                </a:extLst>
              </p:cNvPr>
              <p:cNvGrpSpPr/>
              <p:nvPr/>
            </p:nvGrpSpPr>
            <p:grpSpPr>
              <a:xfrm rot="5400000" flipV="1">
                <a:off x="-142009" y="931718"/>
                <a:ext cx="1225668" cy="348759"/>
                <a:chOff x="0" y="0"/>
                <a:chExt cx="2389909" cy="401205"/>
              </a:xfrm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9FD394AD-6440-407E-969A-517E4D21D57F}"/>
                    </a:ext>
                  </a:extLst>
                </p:cNvPr>
                <p:cNvCxnSpPr/>
                <p:nvPr/>
              </p:nvCxnSpPr>
              <p:spPr>
                <a:xfrm>
                  <a:off x="0" y="0"/>
                  <a:ext cx="2389909" cy="13855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CE4B2A33-F84B-4F50-8C88-43CDD67AEAD8}"/>
                    </a:ext>
                  </a:extLst>
                </p:cNvPr>
                <p:cNvCxnSpPr/>
                <p:nvPr/>
              </p:nvCxnSpPr>
              <p:spPr>
                <a:xfrm>
                  <a:off x="609600" y="0"/>
                  <a:ext cx="0" cy="387928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F29C3EF5-96C0-4077-A11B-BE2178EA8021}"/>
                    </a:ext>
                  </a:extLst>
                </p:cNvPr>
                <p:cNvCxnSpPr/>
                <p:nvPr/>
              </p:nvCxnSpPr>
              <p:spPr>
                <a:xfrm>
                  <a:off x="1198418" y="0"/>
                  <a:ext cx="0" cy="387928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21E1DF60-3DE3-4D17-AF80-C9183577B449}"/>
                    </a:ext>
                  </a:extLst>
                </p:cNvPr>
                <p:cNvCxnSpPr/>
                <p:nvPr/>
              </p:nvCxnSpPr>
              <p:spPr>
                <a:xfrm>
                  <a:off x="1808018" y="0"/>
                  <a:ext cx="0" cy="387928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31348A6F-86AB-44AB-BE38-5F9436D6D136}"/>
                    </a:ext>
                  </a:extLst>
                </p:cNvPr>
                <p:cNvCxnSpPr/>
                <p:nvPr/>
              </p:nvCxnSpPr>
              <p:spPr>
                <a:xfrm>
                  <a:off x="2389909" y="13855"/>
                  <a:ext cx="0" cy="387350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Text Box 157">
                <a:extLst>
                  <a:ext uri="{FF2B5EF4-FFF2-40B4-BE49-F238E27FC236}">
                    <a16:creationId xmlns:a16="http://schemas.microsoft.com/office/drawing/2014/main" id="{F607BD6F-9FFA-4F13-BA27-EA838DA9E0B5}"/>
                  </a:ext>
                </a:extLst>
              </p:cNvPr>
              <p:cNvSpPr txBox="1"/>
              <p:nvPr/>
            </p:nvSpPr>
            <p:spPr>
              <a:xfrm>
                <a:off x="637309" y="685800"/>
                <a:ext cx="768350" cy="2698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fr-FR" sz="900" dirty="0">
                    <a:solidFill>
                      <a:srgbClr val="44546A"/>
                    </a:solidFill>
                    <a:effectLst/>
                    <a:latin typeface="Courier New" panose="02070309020205020404" pitchFamily="49" charset="0"/>
                    <a:ea typeface="Calibri" panose="020F0502020204030204" pitchFamily="34" charset="0"/>
                    <a:cs typeface="Arial" panose="020B0604020202020204" pitchFamily="34" charset="0"/>
                  </a:rPr>
                  <a:t>Catbg </a:t>
                </a:r>
                <a:endParaRPr lang="en-US" sz="1100" dirty="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Text Box 158">
                <a:extLst>
                  <a:ext uri="{FF2B5EF4-FFF2-40B4-BE49-F238E27FC236}">
                    <a16:creationId xmlns:a16="http://schemas.microsoft.com/office/drawing/2014/main" id="{9D1522EA-11CE-4F4E-9B0F-70965BAB677C}"/>
                  </a:ext>
                </a:extLst>
              </p:cNvPr>
              <p:cNvSpPr txBox="1"/>
              <p:nvPr/>
            </p:nvSpPr>
            <p:spPr>
              <a:xfrm>
                <a:off x="651164" y="990600"/>
                <a:ext cx="768350" cy="2701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fr-FR" sz="900">
                    <a:solidFill>
                      <a:srgbClr val="44546A"/>
                    </a:solidFill>
                    <a:effectLst/>
                    <a:latin typeface="Courier New" panose="02070309020205020404" pitchFamily="49" charset="0"/>
                    <a:ea typeface="Calibri" panose="020F0502020204030204" pitchFamily="34" charset="0"/>
                    <a:cs typeface="Arial" panose="020B0604020202020204" pitchFamily="34" charset="0"/>
                  </a:rPr>
                  <a:t>Caticon </a:t>
                </a:r>
                <a:endParaRPr lang="en-US" sz="110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Text Box 159">
                <a:extLst>
                  <a:ext uri="{FF2B5EF4-FFF2-40B4-BE49-F238E27FC236}">
                    <a16:creationId xmlns:a16="http://schemas.microsoft.com/office/drawing/2014/main" id="{967A147F-05D5-4423-AB47-48A0FD704FCA}"/>
                  </a:ext>
                </a:extLst>
              </p:cNvPr>
              <p:cNvSpPr txBox="1"/>
              <p:nvPr/>
            </p:nvSpPr>
            <p:spPr>
              <a:xfrm>
                <a:off x="665018" y="1295400"/>
                <a:ext cx="768350" cy="2698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fr-FR" sz="900">
                    <a:solidFill>
                      <a:srgbClr val="44546A"/>
                    </a:solidFill>
                    <a:effectLst/>
                    <a:latin typeface="Courier New" panose="02070309020205020404" pitchFamily="49" charset="0"/>
                    <a:ea typeface="Calibri" panose="020F0502020204030204" pitchFamily="34" charset="0"/>
                    <a:cs typeface="Arial" panose="020B0604020202020204" pitchFamily="34" charset="0"/>
                  </a:rPr>
                  <a:t>Catname </a:t>
                </a:r>
                <a:endParaRPr lang="en-US" sz="110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Text Box 160">
                <a:extLst>
                  <a:ext uri="{FF2B5EF4-FFF2-40B4-BE49-F238E27FC236}">
                    <a16:creationId xmlns:a16="http://schemas.microsoft.com/office/drawing/2014/main" id="{AF6F65DA-B92F-4F66-B347-E4C64B11889F}"/>
                  </a:ext>
                </a:extLst>
              </p:cNvPr>
              <p:cNvSpPr txBox="1"/>
              <p:nvPr/>
            </p:nvSpPr>
            <p:spPr>
              <a:xfrm>
                <a:off x="665018" y="1607127"/>
                <a:ext cx="907473" cy="2698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fr-FR" sz="900">
                    <a:solidFill>
                      <a:srgbClr val="44546A"/>
                    </a:solidFill>
                    <a:effectLst/>
                    <a:latin typeface="Courier New" panose="02070309020205020404" pitchFamily="49" charset="0"/>
                    <a:ea typeface="Calibri" panose="020F0502020204030204" pitchFamily="34" charset="0"/>
                    <a:cs typeface="Arial" panose="020B0604020202020204" pitchFamily="34" charset="0"/>
                  </a:rPr>
                  <a:t>Cattitlebg </a:t>
                </a:r>
                <a:endParaRPr lang="en-US" sz="110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3" name="Rectangle 49">
            <a:extLst>
              <a:ext uri="{FF2B5EF4-FFF2-40B4-BE49-F238E27FC236}">
                <a16:creationId xmlns:a16="http://schemas.microsoft.com/office/drawing/2014/main" id="{4EC68B7A-067E-4BA7-938D-6666E8501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7998" y="614743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C0DD593-C048-4145-9889-8F8126D3965F}"/>
              </a:ext>
            </a:extLst>
          </p:cNvPr>
          <p:cNvGrpSpPr/>
          <p:nvPr/>
        </p:nvGrpSpPr>
        <p:grpSpPr>
          <a:xfrm>
            <a:off x="5301775" y="162378"/>
            <a:ext cx="3178809" cy="4818744"/>
            <a:chOff x="3402194" y="208259"/>
            <a:chExt cx="3178809" cy="481874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DFCB4C1-0A7B-4C38-B66A-EF56FBB30639}"/>
                </a:ext>
              </a:extLst>
            </p:cNvPr>
            <p:cNvGrpSpPr/>
            <p:nvPr/>
          </p:nvGrpSpPr>
          <p:grpSpPr>
            <a:xfrm>
              <a:off x="3402194" y="208259"/>
              <a:ext cx="3178809" cy="1315722"/>
              <a:chOff x="0" y="0"/>
              <a:chExt cx="3178809" cy="1315783"/>
            </a:xfrm>
          </p:grpSpPr>
          <p:sp>
            <p:nvSpPr>
              <p:cNvPr id="47" name="Text Box 362">
                <a:extLst>
                  <a:ext uri="{FF2B5EF4-FFF2-40B4-BE49-F238E27FC236}">
                    <a16:creationId xmlns:a16="http://schemas.microsoft.com/office/drawing/2014/main" id="{F2DC8064-1C66-4C9D-9725-EAE9C5BFA191}"/>
                  </a:ext>
                </a:extLst>
              </p:cNvPr>
              <p:cNvSpPr txBox="1"/>
              <p:nvPr/>
            </p:nvSpPr>
            <p:spPr>
              <a:xfrm>
                <a:off x="1475509" y="1101436"/>
                <a:ext cx="651164" cy="2143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900" i="0">
                    <a:solidFill>
                      <a:srgbClr val="44546A"/>
                    </a:solidFill>
                    <a:effectLst/>
                    <a:latin typeface="Courier New" panose="02070309020205020404" pitchFamily="49" charset="0"/>
                    <a:ea typeface="Calibri" panose="020F0502020204030204" pitchFamily="34" charset="0"/>
                    <a:cs typeface="Arial" panose="020B0604020202020204" pitchFamily="34" charset="0"/>
                  </a:rPr>
                  <a:t>Item 2</a:t>
                </a:r>
                <a:endParaRPr lang="en-US" sz="900" i="1">
                  <a:solidFill>
                    <a:srgbClr val="44546A"/>
                  </a:solidFill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10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 </a:t>
                </a:r>
              </a:p>
            </p:txBody>
          </p:sp>
          <p:sp>
            <p:nvSpPr>
              <p:cNvPr id="48" name="Text Box 363">
                <a:extLst>
                  <a:ext uri="{FF2B5EF4-FFF2-40B4-BE49-F238E27FC236}">
                    <a16:creationId xmlns:a16="http://schemas.microsoft.com/office/drawing/2014/main" id="{068006CB-CCF1-48FC-AF7F-28D446D1686D}"/>
                  </a:ext>
                </a:extLst>
              </p:cNvPr>
              <p:cNvSpPr txBox="1"/>
              <p:nvPr/>
            </p:nvSpPr>
            <p:spPr>
              <a:xfrm>
                <a:off x="2092036" y="1101436"/>
                <a:ext cx="637309" cy="21399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900" i="0">
                    <a:solidFill>
                      <a:srgbClr val="44546A"/>
                    </a:solidFill>
                    <a:effectLst/>
                    <a:latin typeface="Courier New" panose="02070309020205020404" pitchFamily="49" charset="0"/>
                    <a:ea typeface="Calibri" panose="020F0502020204030204" pitchFamily="34" charset="0"/>
                    <a:cs typeface="Arial" panose="020B0604020202020204" pitchFamily="34" charset="0"/>
                  </a:rPr>
                  <a:t>Item 3</a:t>
                </a:r>
                <a:endParaRPr lang="en-US" sz="900" i="1">
                  <a:solidFill>
                    <a:srgbClr val="44546A"/>
                  </a:solidFill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10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 </a:t>
                </a: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1654E52-1526-4F76-BAAC-D0439D4EC2F6}"/>
                  </a:ext>
                </a:extLst>
              </p:cNvPr>
              <p:cNvGrpSpPr/>
              <p:nvPr/>
            </p:nvGrpSpPr>
            <p:grpSpPr>
              <a:xfrm>
                <a:off x="0" y="0"/>
                <a:ext cx="3178809" cy="1315720"/>
                <a:chOff x="62299" y="0"/>
                <a:chExt cx="3179492" cy="1316186"/>
              </a:xfrm>
            </p:grpSpPr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82AD26C1-55FD-4015-B154-F1803DDB563C}"/>
                    </a:ext>
                  </a:extLst>
                </p:cNvPr>
                <p:cNvGrpSpPr/>
                <p:nvPr/>
              </p:nvGrpSpPr>
              <p:grpSpPr>
                <a:xfrm>
                  <a:off x="62299" y="0"/>
                  <a:ext cx="609142" cy="844955"/>
                  <a:chOff x="62346" y="0"/>
                  <a:chExt cx="609600" cy="844955"/>
                </a:xfrm>
              </p:grpSpPr>
              <p:pic>
                <p:nvPicPr>
                  <p:cNvPr id="66" name="Picture 65" descr="C:\Users\Chalhoub\Downloads\icons8-list-64.png">
                    <a:extLst>
                      <a:ext uri="{FF2B5EF4-FFF2-40B4-BE49-F238E27FC236}">
                        <a16:creationId xmlns:a16="http://schemas.microsoft.com/office/drawing/2014/main" id="{559E13C0-6853-4469-A9EE-20853484B9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346" y="0"/>
                    <a:ext cx="609600" cy="609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67" name="Text Box 166">
                    <a:extLst>
                      <a:ext uri="{FF2B5EF4-FFF2-40B4-BE49-F238E27FC236}">
                        <a16:creationId xmlns:a16="http://schemas.microsoft.com/office/drawing/2014/main" id="{228A1741-4931-46F6-809F-1FD4BC40D288}"/>
                      </a:ext>
                    </a:extLst>
                  </p:cNvPr>
                  <p:cNvSpPr txBox="1"/>
                  <p:nvPr/>
                </p:nvSpPr>
                <p:spPr>
                  <a:xfrm>
                    <a:off x="97053" y="574791"/>
                    <a:ext cx="561508" cy="270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:r>
                      <a:rPr lang="en-US" sz="900">
                        <a:solidFill>
                          <a:srgbClr val="44546A"/>
                        </a:solidFill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Items</a:t>
                    </a:r>
                    <a:endParaRPr lang="en-US" sz="1100">
                      <a:effectLst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  <a:p>
                    <a:pPr marL="0" marR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:r>
                      <a:rPr lang="en-US" sz="1100">
                        <a:effectLst/>
                        <a:ea typeface="Calibri" panose="020F0502020204030204" pitchFamily="34" charset="0"/>
                        <a:cs typeface="Arial" panose="020B0604020202020204" pitchFamily="34" charset="0"/>
                      </a:rPr>
                      <a:t> </a:t>
                    </a:r>
                  </a:p>
                </p:txBody>
              </p:sp>
            </p:grp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586B8EAD-D93B-4715-9562-01DFED590335}"/>
                    </a:ext>
                  </a:extLst>
                </p:cNvPr>
                <p:cNvGrpSpPr/>
                <p:nvPr/>
              </p:nvGrpSpPr>
              <p:grpSpPr>
                <a:xfrm>
                  <a:off x="616528" y="297873"/>
                  <a:ext cx="2389909" cy="401205"/>
                  <a:chOff x="0" y="0"/>
                  <a:chExt cx="2389909" cy="401205"/>
                </a:xfrm>
              </p:grpSpPr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4DF0D7D2-6A78-4741-A59D-04207B97785F}"/>
                      </a:ext>
                    </a:extLst>
                  </p:cNvPr>
                  <p:cNvCxnSpPr/>
                  <p:nvPr/>
                </p:nvCxnSpPr>
                <p:spPr>
                  <a:xfrm>
                    <a:off x="0" y="0"/>
                    <a:ext cx="2389909" cy="13855"/>
                  </a:xfrm>
                  <a:prstGeom prst="line">
                    <a:avLst/>
                  </a:prstGeom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EB28ED87-50B6-4671-83F3-32EFAB146D76}"/>
                      </a:ext>
                    </a:extLst>
                  </p:cNvPr>
                  <p:cNvCxnSpPr/>
                  <p:nvPr/>
                </p:nvCxnSpPr>
                <p:spPr>
                  <a:xfrm>
                    <a:off x="609600" y="0"/>
                    <a:ext cx="0" cy="387928"/>
                  </a:xfrm>
                  <a:prstGeom prst="line">
                    <a:avLst/>
                  </a:prstGeom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7B93E7AD-29C0-40FF-9696-4204C495AFC1}"/>
                      </a:ext>
                    </a:extLst>
                  </p:cNvPr>
                  <p:cNvCxnSpPr/>
                  <p:nvPr/>
                </p:nvCxnSpPr>
                <p:spPr>
                  <a:xfrm>
                    <a:off x="1198418" y="0"/>
                    <a:ext cx="0" cy="387928"/>
                  </a:xfrm>
                  <a:prstGeom prst="line">
                    <a:avLst/>
                  </a:prstGeom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6DCB3BA8-D657-419B-922D-22C02BE95818}"/>
                      </a:ext>
                    </a:extLst>
                  </p:cNvPr>
                  <p:cNvCxnSpPr/>
                  <p:nvPr/>
                </p:nvCxnSpPr>
                <p:spPr>
                  <a:xfrm>
                    <a:off x="1808018" y="0"/>
                    <a:ext cx="0" cy="387928"/>
                  </a:xfrm>
                  <a:prstGeom prst="line">
                    <a:avLst/>
                  </a:prstGeom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BC06BCEE-AD76-4DA7-ADF6-57F762E75F9C}"/>
                      </a:ext>
                    </a:extLst>
                  </p:cNvPr>
                  <p:cNvCxnSpPr/>
                  <p:nvPr/>
                </p:nvCxnSpPr>
                <p:spPr>
                  <a:xfrm>
                    <a:off x="2389909" y="13855"/>
                    <a:ext cx="0" cy="387350"/>
                  </a:xfrm>
                  <a:prstGeom prst="line">
                    <a:avLst/>
                  </a:prstGeom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3CCEBD12-AB52-46FA-9A6C-D3756C1A91A1}"/>
                    </a:ext>
                  </a:extLst>
                </p:cNvPr>
                <p:cNvGrpSpPr/>
                <p:nvPr/>
              </p:nvGrpSpPr>
              <p:grpSpPr>
                <a:xfrm>
                  <a:off x="928255" y="588818"/>
                  <a:ext cx="665025" cy="727368"/>
                  <a:chOff x="0" y="0"/>
                  <a:chExt cx="665025" cy="727368"/>
                </a:xfrm>
              </p:grpSpPr>
              <p:pic>
                <p:nvPicPr>
                  <p:cNvPr id="59" name="Picture 58" descr="C:\Users\Chalhoub\Downloads\icons8-new-document-64.png">
                    <a:extLst>
                      <a:ext uri="{FF2B5EF4-FFF2-40B4-BE49-F238E27FC236}">
                        <a16:creationId xmlns:a16="http://schemas.microsoft.com/office/drawing/2014/main" id="{8DBF968C-A40D-4502-A624-8E565D5FEF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0"/>
                    <a:ext cx="609600" cy="609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60" name="Text Box 175">
                    <a:extLst>
                      <a:ext uri="{FF2B5EF4-FFF2-40B4-BE49-F238E27FC236}">
                        <a16:creationId xmlns:a16="http://schemas.microsoft.com/office/drawing/2014/main" id="{6F0F07BC-B1A0-48CA-9C7A-6ED54EAEA5C2}"/>
                      </a:ext>
                    </a:extLst>
                  </p:cNvPr>
                  <p:cNvSpPr txBox="1"/>
                  <p:nvPr/>
                </p:nvSpPr>
                <p:spPr>
                  <a:xfrm>
                    <a:off x="13359" y="505288"/>
                    <a:ext cx="651666" cy="22208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1000"/>
                      </a:spcAft>
                    </a:pPr>
                    <a:r>
                      <a:rPr lang="en-US" sz="900" i="0">
                        <a:solidFill>
                          <a:srgbClr val="44546A"/>
                        </a:solidFill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Item 1</a:t>
                    </a:r>
                    <a:endParaRPr lang="en-US" sz="900" i="1">
                      <a:solidFill>
                        <a:srgbClr val="44546A"/>
                      </a:solidFill>
                      <a:effectLst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  <a:p>
                    <a:pPr marL="0" marR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:r>
                      <a:rPr lang="en-US" sz="1100">
                        <a:effectLst/>
                        <a:ea typeface="Calibri" panose="020F0502020204030204" pitchFamily="34" charset="0"/>
                        <a:cs typeface="Arial" panose="020B0604020202020204" pitchFamily="34" charset="0"/>
                      </a:rPr>
                      <a:t> </a:t>
                    </a:r>
                  </a:p>
                </p:txBody>
              </p:sp>
            </p:grpSp>
            <p:pic>
              <p:nvPicPr>
                <p:cNvPr id="53" name="Picture 52" descr="C:\Users\Chalhoub\Downloads\icons8-new-document-64.png">
                  <a:extLst>
                    <a:ext uri="{FF2B5EF4-FFF2-40B4-BE49-F238E27FC236}">
                      <a16:creationId xmlns:a16="http://schemas.microsoft.com/office/drawing/2014/main" id="{3A5128CE-3CB7-4C2B-A34A-7B667512EC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17073" y="588818"/>
                  <a:ext cx="609600" cy="609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4" name="Picture 53" descr="C:\Users\Chalhoub\Downloads\icons8-new-document-64.png">
                  <a:extLst>
                    <a:ext uri="{FF2B5EF4-FFF2-40B4-BE49-F238E27FC236}">
                      <a16:creationId xmlns:a16="http://schemas.microsoft.com/office/drawing/2014/main" id="{3214DFA0-E1C5-475C-806F-67EEBA0F14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6673" y="595746"/>
                  <a:ext cx="609600" cy="609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3BAFCFE8-708C-4195-B276-3583FD9B3A37}"/>
                    </a:ext>
                  </a:extLst>
                </p:cNvPr>
                <p:cNvGrpSpPr/>
                <p:nvPr/>
              </p:nvGrpSpPr>
              <p:grpSpPr>
                <a:xfrm>
                  <a:off x="2791691" y="852055"/>
                  <a:ext cx="450100" cy="138372"/>
                  <a:chOff x="0" y="0"/>
                  <a:chExt cx="450100" cy="138372"/>
                </a:xfrm>
              </p:grpSpPr>
              <p:pic>
                <p:nvPicPr>
                  <p:cNvPr id="56" name="Picture 55" descr="C:\Users\Chalhoub\Downloads\icons8-circled-thin-64.png">
                    <a:extLst>
                      <a:ext uri="{FF2B5EF4-FFF2-40B4-BE49-F238E27FC236}">
                        <a16:creationId xmlns:a16="http://schemas.microsoft.com/office/drawing/2014/main" id="{52846937-DFC4-4E7B-9CB8-3BFDD22C61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6927"/>
                    <a:ext cx="131445" cy="13144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57" name="Picture 56" descr="C:\Users\Chalhoub\Downloads\icons8-circled-thin-64.png">
                    <a:extLst>
                      <a:ext uri="{FF2B5EF4-FFF2-40B4-BE49-F238E27FC236}">
                        <a16:creationId xmlns:a16="http://schemas.microsoft.com/office/drawing/2014/main" id="{4D2B125A-6FA7-4A83-B01F-C463F38375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59328" y="0"/>
                    <a:ext cx="131445" cy="13144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58" name="Picture 57" descr="C:\Users\Chalhoub\Downloads\icons8-circled-thin-64.png">
                    <a:extLst>
                      <a:ext uri="{FF2B5EF4-FFF2-40B4-BE49-F238E27FC236}">
                        <a16:creationId xmlns:a16="http://schemas.microsoft.com/office/drawing/2014/main" id="{815DCFD0-E32A-4933-A58F-5586B5E3C62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18655" y="0"/>
                    <a:ext cx="131445" cy="13144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EE902DE2-343E-4D6E-A977-8653B9DE0D51}"/>
                </a:ext>
              </a:extLst>
            </p:cNvPr>
            <p:cNvGrpSpPr/>
            <p:nvPr/>
          </p:nvGrpSpPr>
          <p:grpSpPr>
            <a:xfrm>
              <a:off x="4271318" y="793795"/>
              <a:ext cx="1727200" cy="4233208"/>
              <a:chOff x="0" y="0"/>
              <a:chExt cx="1727454" cy="4236256"/>
            </a:xfrm>
          </p:grpSpPr>
          <p:pic>
            <p:nvPicPr>
              <p:cNvPr id="71" name="Picture 70" descr="C:\Users\Chalhoub\Downloads\icons8-new-document-64.png">
                <a:extLst>
                  <a:ext uri="{FF2B5EF4-FFF2-40B4-BE49-F238E27FC236}">
                    <a16:creationId xmlns:a16="http://schemas.microsoft.com/office/drawing/2014/main" id="{5EDBA975-E8B2-440E-A4CB-BF6711CA9D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609600" cy="6096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8F607C9F-3C6A-4139-B0D7-E6FAF0D7A251}"/>
                  </a:ext>
                </a:extLst>
              </p:cNvPr>
              <p:cNvGrpSpPr/>
              <p:nvPr/>
            </p:nvGrpSpPr>
            <p:grpSpPr>
              <a:xfrm rot="5400000" flipV="1">
                <a:off x="-1324728" y="2114417"/>
                <a:ext cx="3591083" cy="348746"/>
                <a:chOff x="-37" y="0"/>
                <a:chExt cx="7002191" cy="401205"/>
              </a:xfrm>
            </p:grpSpPr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FDEB6EB5-61BE-4CEC-8822-E7BB52AEF2B6}"/>
                    </a:ext>
                  </a:extLst>
                </p:cNvPr>
                <p:cNvCxnSpPr/>
                <p:nvPr/>
              </p:nvCxnSpPr>
              <p:spPr>
                <a:xfrm rot="5400000" flipV="1">
                  <a:off x="3494130" y="-3494166"/>
                  <a:ext cx="13858" cy="7002191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38D88D6C-D6C4-4557-B10A-5CA9FFE2D322}"/>
                    </a:ext>
                  </a:extLst>
                </p:cNvPr>
                <p:cNvCxnSpPr/>
                <p:nvPr/>
              </p:nvCxnSpPr>
              <p:spPr>
                <a:xfrm>
                  <a:off x="609600" y="0"/>
                  <a:ext cx="0" cy="387928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AB1C0DBF-D84D-44D5-A945-E0B0E4042F6E}"/>
                    </a:ext>
                  </a:extLst>
                </p:cNvPr>
                <p:cNvCxnSpPr/>
                <p:nvPr/>
              </p:nvCxnSpPr>
              <p:spPr>
                <a:xfrm>
                  <a:off x="1198418" y="0"/>
                  <a:ext cx="0" cy="387928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E91E1C98-5F76-4F56-90CD-051F88D8C326}"/>
                    </a:ext>
                  </a:extLst>
                </p:cNvPr>
                <p:cNvCxnSpPr/>
                <p:nvPr/>
              </p:nvCxnSpPr>
              <p:spPr>
                <a:xfrm>
                  <a:off x="1808018" y="0"/>
                  <a:ext cx="0" cy="387928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24256607-DAEE-4202-8D4C-2A563D1D2011}"/>
                    </a:ext>
                  </a:extLst>
                </p:cNvPr>
                <p:cNvCxnSpPr/>
                <p:nvPr/>
              </p:nvCxnSpPr>
              <p:spPr>
                <a:xfrm>
                  <a:off x="2389909" y="13855"/>
                  <a:ext cx="0" cy="387350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C03F70BE-115A-4E28-997D-6B994517F37F}"/>
                    </a:ext>
                  </a:extLst>
                </p:cNvPr>
                <p:cNvCxnSpPr/>
                <p:nvPr/>
              </p:nvCxnSpPr>
              <p:spPr>
                <a:xfrm>
                  <a:off x="2930099" y="11690"/>
                  <a:ext cx="0" cy="387928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8B01C0BB-DBAD-48B1-B2DB-5DFE3A5AFE79}"/>
                    </a:ext>
                  </a:extLst>
                </p:cNvPr>
                <p:cNvCxnSpPr/>
                <p:nvPr/>
              </p:nvCxnSpPr>
              <p:spPr>
                <a:xfrm>
                  <a:off x="3518918" y="11689"/>
                  <a:ext cx="0" cy="387928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330954AF-9349-47B6-8C26-74E2471F7786}"/>
                    </a:ext>
                  </a:extLst>
                </p:cNvPr>
                <p:cNvCxnSpPr/>
                <p:nvPr/>
              </p:nvCxnSpPr>
              <p:spPr>
                <a:xfrm>
                  <a:off x="4128516" y="11689"/>
                  <a:ext cx="0" cy="387928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8A5563B1-B1B0-44F3-9CF9-9CA1829CA31C}"/>
                    </a:ext>
                  </a:extLst>
                </p:cNvPr>
                <p:cNvCxnSpPr/>
                <p:nvPr/>
              </p:nvCxnSpPr>
              <p:spPr>
                <a:xfrm>
                  <a:off x="4710407" y="8011"/>
                  <a:ext cx="0" cy="387350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5F5216D4-EBCD-4781-8B6E-A5BB34283398}"/>
                    </a:ext>
                  </a:extLst>
                </p:cNvPr>
                <p:cNvCxnSpPr/>
                <p:nvPr/>
              </p:nvCxnSpPr>
              <p:spPr>
                <a:xfrm>
                  <a:off x="5209872" y="11691"/>
                  <a:ext cx="0" cy="387928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9ECDCD93-22C7-4A9F-9C4A-06BC46E57680}"/>
                    </a:ext>
                  </a:extLst>
                </p:cNvPr>
                <p:cNvCxnSpPr/>
                <p:nvPr/>
              </p:nvCxnSpPr>
              <p:spPr>
                <a:xfrm>
                  <a:off x="5798691" y="11690"/>
                  <a:ext cx="0" cy="387928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6F14B956-F51B-483D-AE32-DB114786E280}"/>
                    </a:ext>
                  </a:extLst>
                </p:cNvPr>
                <p:cNvCxnSpPr/>
                <p:nvPr/>
              </p:nvCxnSpPr>
              <p:spPr>
                <a:xfrm>
                  <a:off x="6408290" y="11691"/>
                  <a:ext cx="0" cy="387928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876ACF47-31E0-4752-AF2C-94AC0B7A4FCE}"/>
                    </a:ext>
                  </a:extLst>
                </p:cNvPr>
                <p:cNvCxnSpPr/>
                <p:nvPr/>
              </p:nvCxnSpPr>
              <p:spPr>
                <a:xfrm>
                  <a:off x="6990179" y="8012"/>
                  <a:ext cx="0" cy="387350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Text Box 211">
                <a:extLst>
                  <a:ext uri="{FF2B5EF4-FFF2-40B4-BE49-F238E27FC236}">
                    <a16:creationId xmlns:a16="http://schemas.microsoft.com/office/drawing/2014/main" id="{B343E269-4DAE-41BD-B6AF-86D32EFD4700}"/>
                  </a:ext>
                </a:extLst>
              </p:cNvPr>
              <p:cNvSpPr txBox="1"/>
              <p:nvPr/>
            </p:nvSpPr>
            <p:spPr>
              <a:xfrm>
                <a:off x="637309" y="685800"/>
                <a:ext cx="768350" cy="2698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fr-FR" sz="900" dirty="0" err="1">
                    <a:solidFill>
                      <a:srgbClr val="44546A"/>
                    </a:solidFill>
                    <a:effectLst/>
                    <a:latin typeface="Courier New" panose="02070309020205020404" pitchFamily="49" charset="0"/>
                    <a:ea typeface="Calibri" panose="020F0502020204030204" pitchFamily="34" charset="0"/>
                    <a:cs typeface="Arial" panose="020B0604020202020204" pitchFamily="34" charset="0"/>
                  </a:rPr>
                  <a:t>category</a:t>
                </a:r>
                <a:endParaRPr lang="en-US" sz="1100" dirty="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Text Box 212">
                <a:extLst>
                  <a:ext uri="{FF2B5EF4-FFF2-40B4-BE49-F238E27FC236}">
                    <a16:creationId xmlns:a16="http://schemas.microsoft.com/office/drawing/2014/main" id="{12436444-9222-43C0-80A2-F80DD8F0A9E9}"/>
                  </a:ext>
                </a:extLst>
              </p:cNvPr>
              <p:cNvSpPr txBox="1"/>
              <p:nvPr/>
            </p:nvSpPr>
            <p:spPr>
              <a:xfrm>
                <a:off x="651164" y="990600"/>
                <a:ext cx="768350" cy="2701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fr-FR" sz="900">
                    <a:solidFill>
                      <a:srgbClr val="44546A"/>
                    </a:solidFill>
                    <a:effectLst/>
                    <a:latin typeface="Courier New" panose="02070309020205020404" pitchFamily="49" charset="0"/>
                    <a:ea typeface="Calibri" panose="020F0502020204030204" pitchFamily="34" charset="0"/>
                    <a:cs typeface="Arial" panose="020B0604020202020204" pitchFamily="34" charset="0"/>
                  </a:rPr>
                  <a:t>description </a:t>
                </a:r>
                <a:endParaRPr lang="en-US" sz="110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" name="Text Box 213">
                <a:extLst>
                  <a:ext uri="{FF2B5EF4-FFF2-40B4-BE49-F238E27FC236}">
                    <a16:creationId xmlns:a16="http://schemas.microsoft.com/office/drawing/2014/main" id="{EE1C1BA1-56EC-450D-9C58-BB9BABCB5FC8}"/>
                  </a:ext>
                </a:extLst>
              </p:cNvPr>
              <p:cNvSpPr txBox="1"/>
              <p:nvPr/>
            </p:nvSpPr>
            <p:spPr>
              <a:xfrm>
                <a:off x="665018" y="1295400"/>
                <a:ext cx="768350" cy="2698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fr-FR" sz="900">
                    <a:solidFill>
                      <a:srgbClr val="44546A"/>
                    </a:solidFill>
                    <a:effectLst/>
                    <a:latin typeface="Courier New" panose="02070309020205020404" pitchFamily="49" charset="0"/>
                    <a:ea typeface="Calibri" panose="020F0502020204030204" pitchFamily="34" charset="0"/>
                    <a:cs typeface="Arial" panose="020B0604020202020204" pitchFamily="34" charset="0"/>
                  </a:rPr>
                  <a:t>email </a:t>
                </a:r>
                <a:endParaRPr lang="en-US" sz="110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" name="Text Box 214">
                <a:extLst>
                  <a:ext uri="{FF2B5EF4-FFF2-40B4-BE49-F238E27FC236}">
                    <a16:creationId xmlns:a16="http://schemas.microsoft.com/office/drawing/2014/main" id="{08708B23-F036-480D-8B45-58FB5CDE085C}"/>
                  </a:ext>
                </a:extLst>
              </p:cNvPr>
              <p:cNvSpPr txBox="1"/>
              <p:nvPr/>
            </p:nvSpPr>
            <p:spPr>
              <a:xfrm>
                <a:off x="665018" y="1607127"/>
                <a:ext cx="907473" cy="2698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fr-FR" sz="900">
                    <a:solidFill>
                      <a:srgbClr val="44546A"/>
                    </a:solidFill>
                    <a:effectLst/>
                    <a:latin typeface="Courier New" panose="02070309020205020404" pitchFamily="49" charset="0"/>
                    <a:ea typeface="Calibri" panose="020F0502020204030204" pitchFamily="34" charset="0"/>
                    <a:cs typeface="Arial" panose="020B0604020202020204" pitchFamily="34" charset="0"/>
                  </a:rPr>
                  <a:t>images</a:t>
                </a:r>
                <a:endParaRPr lang="en-US" sz="110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" name="Text Box 123">
                <a:extLst>
                  <a:ext uri="{FF2B5EF4-FFF2-40B4-BE49-F238E27FC236}">
                    <a16:creationId xmlns:a16="http://schemas.microsoft.com/office/drawing/2014/main" id="{C9930C5A-3341-4DDE-A71B-6C255C5A85B5}"/>
                  </a:ext>
                </a:extLst>
              </p:cNvPr>
              <p:cNvSpPr txBox="1"/>
              <p:nvPr/>
            </p:nvSpPr>
            <p:spPr>
              <a:xfrm>
                <a:off x="657632" y="1875871"/>
                <a:ext cx="768350" cy="2698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fr-FR" sz="900">
                    <a:solidFill>
                      <a:srgbClr val="44546A"/>
                    </a:solidFill>
                    <a:effectLst/>
                    <a:latin typeface="Courier New" panose="02070309020205020404" pitchFamily="49" charset="0"/>
                    <a:ea typeface="Calibri" panose="020F0502020204030204" pitchFamily="34" charset="0"/>
                    <a:cs typeface="Arial" panose="020B0604020202020204" pitchFamily="34" charset="0"/>
                  </a:rPr>
                  <a:t>location </a:t>
                </a:r>
                <a:endParaRPr lang="en-US" sz="110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" name="Text Box 124">
                <a:extLst>
                  <a:ext uri="{FF2B5EF4-FFF2-40B4-BE49-F238E27FC236}">
                    <a16:creationId xmlns:a16="http://schemas.microsoft.com/office/drawing/2014/main" id="{E0A0DF0D-6768-4620-BAA6-751F00C334A1}"/>
                  </a:ext>
                </a:extLst>
              </p:cNvPr>
              <p:cNvSpPr txBox="1"/>
              <p:nvPr/>
            </p:nvSpPr>
            <p:spPr>
              <a:xfrm>
                <a:off x="671487" y="2180670"/>
                <a:ext cx="768350" cy="2701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fr-FR" sz="900">
                    <a:solidFill>
                      <a:srgbClr val="44546A"/>
                    </a:solidFill>
                    <a:effectLst/>
                    <a:latin typeface="Courier New" panose="02070309020205020404" pitchFamily="49" charset="0"/>
                    <a:ea typeface="Calibri" panose="020F0502020204030204" pitchFamily="34" charset="0"/>
                    <a:cs typeface="Arial" panose="020B0604020202020204" pitchFamily="34" charset="0"/>
                  </a:rPr>
                  <a:t>name </a:t>
                </a:r>
                <a:endParaRPr lang="en-US" sz="110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" name="Text Box 125">
                <a:extLst>
                  <a:ext uri="{FF2B5EF4-FFF2-40B4-BE49-F238E27FC236}">
                    <a16:creationId xmlns:a16="http://schemas.microsoft.com/office/drawing/2014/main" id="{9A678F54-51AD-4EB7-B81C-EF2F5C200EA1}"/>
                  </a:ext>
                </a:extLst>
              </p:cNvPr>
              <p:cNvSpPr txBox="1"/>
              <p:nvPr/>
            </p:nvSpPr>
            <p:spPr>
              <a:xfrm>
                <a:off x="685273" y="2450799"/>
                <a:ext cx="1042181" cy="3043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fr-FR" sz="900">
                    <a:solidFill>
                      <a:srgbClr val="44546A"/>
                    </a:solidFill>
                    <a:effectLst/>
                    <a:latin typeface="Courier New" panose="02070309020205020404" pitchFamily="49" charset="0"/>
                    <a:ea typeface="Calibri" panose="020F0502020204030204" pitchFamily="34" charset="0"/>
                    <a:cs typeface="Arial" panose="020B0604020202020204" pitchFamily="34" charset="0"/>
                  </a:rPr>
                  <a:t>posted_time </a:t>
                </a:r>
                <a:endParaRPr lang="en-US" sz="110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Text Box 126">
                <a:extLst>
                  <a:ext uri="{FF2B5EF4-FFF2-40B4-BE49-F238E27FC236}">
                    <a16:creationId xmlns:a16="http://schemas.microsoft.com/office/drawing/2014/main" id="{FF732FD6-A57B-447A-8D89-9F1D2C43519C}"/>
                  </a:ext>
                </a:extLst>
              </p:cNvPr>
              <p:cNvSpPr txBox="1"/>
              <p:nvPr/>
            </p:nvSpPr>
            <p:spPr>
              <a:xfrm>
                <a:off x="685341" y="2797197"/>
                <a:ext cx="907473" cy="2698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fr-FR" sz="900" dirty="0" err="1">
                    <a:solidFill>
                      <a:srgbClr val="44546A"/>
                    </a:solidFill>
                    <a:effectLst/>
                    <a:latin typeface="Courier New" panose="02070309020205020404" pitchFamily="49" charset="0"/>
                    <a:ea typeface="Calibri" panose="020F0502020204030204" pitchFamily="34" charset="0"/>
                    <a:cs typeface="Arial" panose="020B0604020202020204" pitchFamily="34" charset="0"/>
                  </a:rPr>
                  <a:t>price</a:t>
                </a:r>
                <a:r>
                  <a:rPr lang="fr-FR" sz="900" dirty="0">
                    <a:solidFill>
                      <a:srgbClr val="44546A"/>
                    </a:solidFill>
                    <a:effectLst/>
                    <a:latin typeface="Courier New" panose="02070309020205020404" pitchFamily="49" charset="0"/>
                    <a:ea typeface="Calibri" panose="020F0502020204030204" pitchFamily="34" charset="0"/>
                    <a:cs typeface="Arial" panose="020B0604020202020204" pitchFamily="34" charset="0"/>
                  </a:rPr>
                  <a:t> </a:t>
                </a:r>
                <a:endParaRPr lang="en-US" sz="1100" dirty="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" name="Text Box 226">
                <a:extLst>
                  <a:ext uri="{FF2B5EF4-FFF2-40B4-BE49-F238E27FC236}">
                    <a16:creationId xmlns:a16="http://schemas.microsoft.com/office/drawing/2014/main" id="{67346809-4078-4F1B-A191-049B7EC907DA}"/>
                  </a:ext>
                </a:extLst>
              </p:cNvPr>
              <p:cNvSpPr txBox="1"/>
              <p:nvPr/>
            </p:nvSpPr>
            <p:spPr>
              <a:xfrm>
                <a:off x="657633" y="3045055"/>
                <a:ext cx="768350" cy="2698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fr-FR" sz="900">
                    <a:solidFill>
                      <a:srgbClr val="44546A"/>
                    </a:solidFill>
                    <a:effectLst/>
                    <a:latin typeface="Courier New" panose="02070309020205020404" pitchFamily="49" charset="0"/>
                    <a:ea typeface="Calibri" panose="020F0502020204030204" pitchFamily="34" charset="0"/>
                    <a:cs typeface="Arial" panose="020B0604020202020204" pitchFamily="34" charset="0"/>
                  </a:rPr>
                  <a:t>title </a:t>
                </a:r>
                <a:endParaRPr lang="en-US" sz="110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Text Box 227">
                <a:extLst>
                  <a:ext uri="{FF2B5EF4-FFF2-40B4-BE49-F238E27FC236}">
                    <a16:creationId xmlns:a16="http://schemas.microsoft.com/office/drawing/2014/main" id="{79D36397-26A1-45F3-86D1-0CB3551374AD}"/>
                  </a:ext>
                </a:extLst>
              </p:cNvPr>
              <p:cNvSpPr txBox="1"/>
              <p:nvPr/>
            </p:nvSpPr>
            <p:spPr>
              <a:xfrm>
                <a:off x="671488" y="3349854"/>
                <a:ext cx="768350" cy="2701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fr-FR" sz="900">
                    <a:solidFill>
                      <a:srgbClr val="44546A"/>
                    </a:solidFill>
                    <a:effectLst/>
                    <a:latin typeface="Courier New" panose="02070309020205020404" pitchFamily="49" charset="0"/>
                    <a:ea typeface="Calibri" panose="020F0502020204030204" pitchFamily="34" charset="0"/>
                    <a:cs typeface="Arial" panose="020B0604020202020204" pitchFamily="34" charset="0"/>
                  </a:rPr>
                  <a:t>userId </a:t>
                </a:r>
                <a:endParaRPr lang="en-US" sz="110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" name="Text Box 228">
                <a:extLst>
                  <a:ext uri="{FF2B5EF4-FFF2-40B4-BE49-F238E27FC236}">
                    <a16:creationId xmlns:a16="http://schemas.microsoft.com/office/drawing/2014/main" id="{31104CF3-9E34-4748-86CC-AB0EC034EEEE}"/>
                  </a:ext>
                </a:extLst>
              </p:cNvPr>
              <p:cNvSpPr txBox="1"/>
              <p:nvPr/>
            </p:nvSpPr>
            <p:spPr>
              <a:xfrm>
                <a:off x="685342" y="3654654"/>
                <a:ext cx="768350" cy="2698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fr-FR" sz="900">
                    <a:solidFill>
                      <a:srgbClr val="44546A"/>
                    </a:solidFill>
                    <a:effectLst/>
                    <a:latin typeface="Courier New" panose="02070309020205020404" pitchFamily="49" charset="0"/>
                    <a:ea typeface="Calibri" panose="020F0502020204030204" pitchFamily="34" charset="0"/>
                    <a:cs typeface="Arial" panose="020B0604020202020204" pitchFamily="34" charset="0"/>
                  </a:rPr>
                  <a:t> views </a:t>
                </a:r>
                <a:endParaRPr lang="en-US" sz="110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" name="Text Box 229">
                <a:extLst>
                  <a:ext uri="{FF2B5EF4-FFF2-40B4-BE49-F238E27FC236}">
                    <a16:creationId xmlns:a16="http://schemas.microsoft.com/office/drawing/2014/main" id="{0270743D-603C-4661-937C-801414011131}"/>
                  </a:ext>
                </a:extLst>
              </p:cNvPr>
              <p:cNvSpPr txBox="1"/>
              <p:nvPr/>
            </p:nvSpPr>
            <p:spPr>
              <a:xfrm>
                <a:off x="685342" y="3966381"/>
                <a:ext cx="907473" cy="2698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fr-FR" sz="900">
                    <a:solidFill>
                      <a:srgbClr val="44546A"/>
                    </a:solidFill>
                    <a:effectLst/>
                    <a:latin typeface="Courier New" panose="02070309020205020404" pitchFamily="49" charset="0"/>
                    <a:ea typeface="Calibri" panose="020F0502020204030204" pitchFamily="34" charset="0"/>
                    <a:cs typeface="Arial" panose="020B0604020202020204" pitchFamily="34" charset="0"/>
                  </a:rPr>
                  <a:t>phone </a:t>
                </a:r>
                <a:endParaRPr lang="en-US" sz="110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5531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43" name="Rectangle 49">
            <a:extLst>
              <a:ext uri="{FF2B5EF4-FFF2-40B4-BE49-F238E27FC236}">
                <a16:creationId xmlns:a16="http://schemas.microsoft.com/office/drawing/2014/main" id="{4EC68B7A-067E-4BA7-938D-6666E8501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7998" y="614743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F292F1-544F-40C1-BF92-670092862484}"/>
              </a:ext>
            </a:extLst>
          </p:cNvPr>
          <p:cNvGrpSpPr/>
          <p:nvPr/>
        </p:nvGrpSpPr>
        <p:grpSpPr>
          <a:xfrm>
            <a:off x="2258524" y="997417"/>
            <a:ext cx="5256642" cy="3148666"/>
            <a:chOff x="179631" y="378674"/>
            <a:chExt cx="5256642" cy="3148666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BB23D915-5DF4-4A72-BE1F-41D9B9856451}"/>
                </a:ext>
              </a:extLst>
            </p:cNvPr>
            <p:cNvGrpSpPr/>
            <p:nvPr/>
          </p:nvGrpSpPr>
          <p:grpSpPr>
            <a:xfrm>
              <a:off x="179631" y="378674"/>
              <a:ext cx="3400426" cy="1309368"/>
              <a:chOff x="-221674" y="0"/>
              <a:chExt cx="3400484" cy="1309967"/>
            </a:xfrm>
          </p:grpSpPr>
          <p:sp>
            <p:nvSpPr>
              <p:cNvPr id="100" name="Text Box 387">
                <a:extLst>
                  <a:ext uri="{FF2B5EF4-FFF2-40B4-BE49-F238E27FC236}">
                    <a16:creationId xmlns:a16="http://schemas.microsoft.com/office/drawing/2014/main" id="{44948693-6016-4A65-BC32-B479DC0C836F}"/>
                  </a:ext>
                </a:extLst>
              </p:cNvPr>
              <p:cNvSpPr txBox="1"/>
              <p:nvPr/>
            </p:nvSpPr>
            <p:spPr>
              <a:xfrm>
                <a:off x="1411922" y="1087969"/>
                <a:ext cx="995305" cy="2143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600" i="1">
                    <a:solidFill>
                      <a:srgbClr val="44546A"/>
                    </a:solidFill>
                    <a:effectLst/>
                    <a:latin typeface="Courier New" panose="02070309020205020404" pitchFamily="49" charset="0"/>
                    <a:ea typeface="Calibri" panose="020F0502020204030204" pitchFamily="34" charset="0"/>
                    <a:cs typeface="Arial" panose="020B0604020202020204" pitchFamily="34" charset="0"/>
                  </a:rPr>
                  <a:t>Reported</a:t>
                </a:r>
                <a:r>
                  <a:rPr lang="en-US" sz="600" i="0">
                    <a:solidFill>
                      <a:srgbClr val="44546A"/>
                    </a:solidFill>
                    <a:effectLst/>
                    <a:latin typeface="Courier New" panose="02070309020205020404" pitchFamily="49" charset="0"/>
                    <a:ea typeface="Calibri" panose="020F0502020204030204" pitchFamily="34" charset="0"/>
                    <a:cs typeface="Arial" panose="020B0604020202020204" pitchFamily="34" charset="0"/>
                  </a:rPr>
                  <a:t> Item 2</a:t>
                </a:r>
                <a:endParaRPr lang="en-US" sz="900" i="1">
                  <a:solidFill>
                    <a:srgbClr val="44546A"/>
                  </a:solidFill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10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 </a:t>
                </a:r>
              </a:p>
            </p:txBody>
          </p:sp>
          <p:sp>
            <p:nvSpPr>
              <p:cNvPr id="101" name="Text Box 388">
                <a:extLst>
                  <a:ext uri="{FF2B5EF4-FFF2-40B4-BE49-F238E27FC236}">
                    <a16:creationId xmlns:a16="http://schemas.microsoft.com/office/drawing/2014/main" id="{52208C21-6360-42D4-A30B-3AB3342311CB}"/>
                  </a:ext>
                </a:extLst>
              </p:cNvPr>
              <p:cNvSpPr txBox="1"/>
              <p:nvPr/>
            </p:nvSpPr>
            <p:spPr>
              <a:xfrm>
                <a:off x="2140220" y="1088329"/>
                <a:ext cx="1020080" cy="21399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600" i="1">
                    <a:solidFill>
                      <a:srgbClr val="44546A"/>
                    </a:solidFill>
                    <a:effectLst/>
                    <a:latin typeface="Courier New" panose="02070309020205020404" pitchFamily="49" charset="0"/>
                    <a:ea typeface="Calibri" panose="020F0502020204030204" pitchFamily="34" charset="0"/>
                    <a:cs typeface="Arial" panose="020B0604020202020204" pitchFamily="34" charset="0"/>
                  </a:rPr>
                  <a:t>Reported</a:t>
                </a:r>
                <a:r>
                  <a:rPr lang="en-US" sz="600" i="0">
                    <a:solidFill>
                      <a:srgbClr val="44546A"/>
                    </a:solidFill>
                    <a:effectLst/>
                    <a:latin typeface="Courier New" panose="02070309020205020404" pitchFamily="49" charset="0"/>
                    <a:ea typeface="Calibri" panose="020F0502020204030204" pitchFamily="34" charset="0"/>
                    <a:cs typeface="Arial" panose="020B0604020202020204" pitchFamily="34" charset="0"/>
                  </a:rPr>
                  <a:t> Item 3</a:t>
                </a:r>
                <a:endParaRPr lang="en-US" sz="900" i="1">
                  <a:solidFill>
                    <a:srgbClr val="44546A"/>
                  </a:solidFill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10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 </a:t>
                </a:r>
              </a:p>
            </p:txBody>
          </p: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B55DF63D-C85F-49C7-B973-E66A1AEB8D5D}"/>
                  </a:ext>
                </a:extLst>
              </p:cNvPr>
              <p:cNvGrpSpPr/>
              <p:nvPr/>
            </p:nvGrpSpPr>
            <p:grpSpPr>
              <a:xfrm>
                <a:off x="-221674" y="0"/>
                <a:ext cx="3400484" cy="1309967"/>
                <a:chOff x="-159421" y="0"/>
                <a:chExt cx="3401212" cy="1310431"/>
              </a:xfrm>
            </p:grpSpPr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792E3656-D5E3-46DB-BBE8-37A76E23AC62}"/>
                    </a:ext>
                  </a:extLst>
                </p:cNvPr>
                <p:cNvGrpSpPr/>
                <p:nvPr/>
              </p:nvGrpSpPr>
              <p:grpSpPr>
                <a:xfrm>
                  <a:off x="-159421" y="0"/>
                  <a:ext cx="1240027" cy="844703"/>
                  <a:chOff x="-159540" y="0"/>
                  <a:chExt cx="1240957" cy="844703"/>
                </a:xfrm>
              </p:grpSpPr>
              <p:pic>
                <p:nvPicPr>
                  <p:cNvPr id="119" name="Picture 118" descr="C:\Users\Chalhoub\Downloads\icons8-list-64.png">
                    <a:extLst>
                      <a:ext uri="{FF2B5EF4-FFF2-40B4-BE49-F238E27FC236}">
                        <a16:creationId xmlns:a16="http://schemas.microsoft.com/office/drawing/2014/main" id="{4EE64289-5343-4345-880D-8CF4848287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346" y="0"/>
                    <a:ext cx="609600" cy="609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20" name="Text Box 392">
                    <a:extLst>
                      <a:ext uri="{FF2B5EF4-FFF2-40B4-BE49-F238E27FC236}">
                        <a16:creationId xmlns:a16="http://schemas.microsoft.com/office/drawing/2014/main" id="{738B37E1-6FCC-4835-A560-2A684E748019}"/>
                      </a:ext>
                    </a:extLst>
                  </p:cNvPr>
                  <p:cNvSpPr txBox="1"/>
                  <p:nvPr/>
                </p:nvSpPr>
                <p:spPr>
                  <a:xfrm>
                    <a:off x="-159540" y="574539"/>
                    <a:ext cx="1240957" cy="270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:r>
                      <a:rPr lang="en-US" sz="900" dirty="0">
                        <a:solidFill>
                          <a:srgbClr val="44546A"/>
                        </a:solidFill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Items Reported</a:t>
                    </a:r>
                    <a:endParaRPr lang="en-US" sz="1100" dirty="0">
                      <a:effectLst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  <a:p>
                    <a:pPr marL="0" marR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:r>
                      <a:rPr lang="en-US" sz="1100" dirty="0">
                        <a:effectLst/>
                        <a:ea typeface="Calibri" panose="020F0502020204030204" pitchFamily="34" charset="0"/>
                        <a:cs typeface="Arial" panose="020B0604020202020204" pitchFamily="34" charset="0"/>
                      </a:rPr>
                      <a:t> </a:t>
                    </a:r>
                  </a:p>
                </p:txBody>
              </p:sp>
            </p:grp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BD964AAD-898B-415B-9ABD-15DBC7B7A467}"/>
                    </a:ext>
                  </a:extLst>
                </p:cNvPr>
                <p:cNvGrpSpPr/>
                <p:nvPr/>
              </p:nvGrpSpPr>
              <p:grpSpPr>
                <a:xfrm>
                  <a:off x="616528" y="297873"/>
                  <a:ext cx="2389909" cy="401205"/>
                  <a:chOff x="0" y="0"/>
                  <a:chExt cx="2389909" cy="401205"/>
                </a:xfrm>
              </p:grpSpPr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05361491-22B0-4430-83E7-38F13603B42F}"/>
                      </a:ext>
                    </a:extLst>
                  </p:cNvPr>
                  <p:cNvCxnSpPr/>
                  <p:nvPr/>
                </p:nvCxnSpPr>
                <p:spPr>
                  <a:xfrm>
                    <a:off x="0" y="0"/>
                    <a:ext cx="2389909" cy="13855"/>
                  </a:xfrm>
                  <a:prstGeom prst="line">
                    <a:avLst/>
                  </a:prstGeom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0FC02BC4-B774-4606-B686-63D37EA2BE5D}"/>
                      </a:ext>
                    </a:extLst>
                  </p:cNvPr>
                  <p:cNvCxnSpPr/>
                  <p:nvPr/>
                </p:nvCxnSpPr>
                <p:spPr>
                  <a:xfrm>
                    <a:off x="609600" y="0"/>
                    <a:ext cx="0" cy="387928"/>
                  </a:xfrm>
                  <a:prstGeom prst="line">
                    <a:avLst/>
                  </a:prstGeom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A3FC8BCE-4189-4646-8D42-B9FBE4F203F6}"/>
                      </a:ext>
                    </a:extLst>
                  </p:cNvPr>
                  <p:cNvCxnSpPr/>
                  <p:nvPr/>
                </p:nvCxnSpPr>
                <p:spPr>
                  <a:xfrm>
                    <a:off x="1198418" y="0"/>
                    <a:ext cx="0" cy="387928"/>
                  </a:xfrm>
                  <a:prstGeom prst="line">
                    <a:avLst/>
                  </a:prstGeom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FC013A60-5F95-47BB-A459-7A53ACF6D26F}"/>
                      </a:ext>
                    </a:extLst>
                  </p:cNvPr>
                  <p:cNvCxnSpPr/>
                  <p:nvPr/>
                </p:nvCxnSpPr>
                <p:spPr>
                  <a:xfrm>
                    <a:off x="1808018" y="0"/>
                    <a:ext cx="0" cy="387928"/>
                  </a:xfrm>
                  <a:prstGeom prst="line">
                    <a:avLst/>
                  </a:prstGeom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A7C156AC-6624-49A4-B28B-1A8EC836D0B6}"/>
                      </a:ext>
                    </a:extLst>
                  </p:cNvPr>
                  <p:cNvCxnSpPr/>
                  <p:nvPr/>
                </p:nvCxnSpPr>
                <p:spPr>
                  <a:xfrm>
                    <a:off x="2389909" y="13855"/>
                    <a:ext cx="0" cy="387350"/>
                  </a:xfrm>
                  <a:prstGeom prst="line">
                    <a:avLst/>
                  </a:prstGeom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049CBB24-4873-41D9-A9A9-F3F977D5D872}"/>
                    </a:ext>
                  </a:extLst>
                </p:cNvPr>
                <p:cNvGrpSpPr/>
                <p:nvPr/>
              </p:nvGrpSpPr>
              <p:grpSpPr>
                <a:xfrm>
                  <a:off x="742440" y="588818"/>
                  <a:ext cx="901925" cy="721613"/>
                  <a:chOff x="-185815" y="0"/>
                  <a:chExt cx="901925" cy="721613"/>
                </a:xfrm>
              </p:grpSpPr>
              <p:pic>
                <p:nvPicPr>
                  <p:cNvPr id="112" name="Picture 111" descr="C:\Users\Chalhoub\Downloads\icons8-new-document-64.png">
                    <a:extLst>
                      <a:ext uri="{FF2B5EF4-FFF2-40B4-BE49-F238E27FC236}">
                        <a16:creationId xmlns:a16="http://schemas.microsoft.com/office/drawing/2014/main" id="{CD43CC0A-9E8C-4E26-9AF1-65F3DC55BB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0"/>
                    <a:ext cx="609600" cy="609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13" name="Text Box 401">
                    <a:extLst>
                      <a:ext uri="{FF2B5EF4-FFF2-40B4-BE49-F238E27FC236}">
                        <a16:creationId xmlns:a16="http://schemas.microsoft.com/office/drawing/2014/main" id="{1E2197CA-E208-4D66-9874-AFBD751CF5A2}"/>
                      </a:ext>
                    </a:extLst>
                  </p:cNvPr>
                  <p:cNvSpPr txBox="1"/>
                  <p:nvPr/>
                </p:nvSpPr>
                <p:spPr>
                  <a:xfrm>
                    <a:off x="-185815" y="499533"/>
                    <a:ext cx="901925" cy="22208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1000"/>
                      </a:spcAft>
                    </a:pPr>
                    <a:r>
                      <a:rPr lang="en-US" sz="600" i="1">
                        <a:solidFill>
                          <a:srgbClr val="44546A"/>
                        </a:solidFill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Reported</a:t>
                    </a:r>
                    <a:r>
                      <a:rPr lang="en-US" sz="600" i="0">
                        <a:solidFill>
                          <a:srgbClr val="44546A"/>
                        </a:solidFill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 Item 1</a:t>
                    </a:r>
                    <a:endParaRPr lang="en-US" sz="900" i="1">
                      <a:solidFill>
                        <a:srgbClr val="44546A"/>
                      </a:solidFill>
                      <a:effectLst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  <a:p>
                    <a:pPr marL="0" marR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:r>
                      <a:rPr lang="en-US" sz="1100">
                        <a:effectLst/>
                        <a:ea typeface="Calibri" panose="020F0502020204030204" pitchFamily="34" charset="0"/>
                        <a:cs typeface="Arial" panose="020B0604020202020204" pitchFamily="34" charset="0"/>
                      </a:rPr>
                      <a:t> </a:t>
                    </a:r>
                  </a:p>
                </p:txBody>
              </p:sp>
            </p:grpSp>
            <p:pic>
              <p:nvPicPr>
                <p:cNvPr id="106" name="Picture 105" descr="C:\Users\Chalhoub\Downloads\icons8-new-document-64.png">
                  <a:extLst>
                    <a:ext uri="{FF2B5EF4-FFF2-40B4-BE49-F238E27FC236}">
                      <a16:creationId xmlns:a16="http://schemas.microsoft.com/office/drawing/2014/main" id="{E8CDC9BE-2A08-4195-9DAD-2138828E9E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17073" y="588818"/>
                  <a:ext cx="609600" cy="609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7" name="Picture 106" descr="C:\Users\Chalhoub\Downloads\icons8-new-document-64.png">
                  <a:extLst>
                    <a:ext uri="{FF2B5EF4-FFF2-40B4-BE49-F238E27FC236}">
                      <a16:creationId xmlns:a16="http://schemas.microsoft.com/office/drawing/2014/main" id="{77D15A43-5B76-485D-8694-5DA49BFA69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6673" y="595746"/>
                  <a:ext cx="609600" cy="609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A4D8A537-5B8F-4E35-A2EB-FE2BAED49E12}"/>
                    </a:ext>
                  </a:extLst>
                </p:cNvPr>
                <p:cNvGrpSpPr/>
                <p:nvPr/>
              </p:nvGrpSpPr>
              <p:grpSpPr>
                <a:xfrm>
                  <a:off x="2791691" y="852055"/>
                  <a:ext cx="450100" cy="138372"/>
                  <a:chOff x="0" y="0"/>
                  <a:chExt cx="450100" cy="138372"/>
                </a:xfrm>
              </p:grpSpPr>
              <p:pic>
                <p:nvPicPr>
                  <p:cNvPr id="109" name="Picture 108" descr="C:\Users\Chalhoub\Downloads\icons8-circled-thin-64.png">
                    <a:extLst>
                      <a:ext uri="{FF2B5EF4-FFF2-40B4-BE49-F238E27FC236}">
                        <a16:creationId xmlns:a16="http://schemas.microsoft.com/office/drawing/2014/main" id="{43838CBB-65F8-443C-B953-3198A0FC0E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6927"/>
                    <a:ext cx="131445" cy="13144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10" name="Picture 109" descr="C:\Users\Chalhoub\Downloads\icons8-circled-thin-64.png">
                    <a:extLst>
                      <a:ext uri="{FF2B5EF4-FFF2-40B4-BE49-F238E27FC236}">
                        <a16:creationId xmlns:a16="http://schemas.microsoft.com/office/drawing/2014/main" id="{F44C4813-3A29-4662-9271-2398790258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59328" y="0"/>
                    <a:ext cx="131445" cy="13144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11" name="Picture 110" descr="C:\Users\Chalhoub\Downloads\icons8-circled-thin-64.png">
                    <a:extLst>
                      <a:ext uri="{FF2B5EF4-FFF2-40B4-BE49-F238E27FC236}">
                        <a16:creationId xmlns:a16="http://schemas.microsoft.com/office/drawing/2014/main" id="{FD09F911-3460-4C82-A6D7-2043CF4527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18655" y="0"/>
                    <a:ext cx="131445" cy="13144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B38377D2-1AE6-4176-B616-4BD6F1E91387}"/>
                </a:ext>
              </a:extLst>
            </p:cNvPr>
            <p:cNvGrpSpPr/>
            <p:nvPr/>
          </p:nvGrpSpPr>
          <p:grpSpPr>
            <a:xfrm>
              <a:off x="1273844" y="967014"/>
              <a:ext cx="4162429" cy="2362418"/>
              <a:chOff x="0" y="124646"/>
              <a:chExt cx="4162616" cy="2362443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9F3DD0B5-CACA-42B2-A07C-E25193D065D9}"/>
                  </a:ext>
                </a:extLst>
              </p:cNvPr>
              <p:cNvGrpSpPr/>
              <p:nvPr/>
            </p:nvGrpSpPr>
            <p:grpSpPr>
              <a:xfrm>
                <a:off x="0" y="124646"/>
                <a:ext cx="1620680" cy="1241513"/>
                <a:chOff x="0" y="0"/>
                <a:chExt cx="1620919" cy="1242344"/>
              </a:xfrm>
            </p:grpSpPr>
            <p:pic>
              <p:nvPicPr>
                <p:cNvPr id="148" name="Picture 147" descr="C:\Users\Chalhoub\Downloads\icons8-new-document-64.png">
                  <a:extLst>
                    <a:ext uri="{FF2B5EF4-FFF2-40B4-BE49-F238E27FC236}">
                      <a16:creationId xmlns:a16="http://schemas.microsoft.com/office/drawing/2014/main" id="{D4B7074B-AB18-4492-A524-9B87D2DB48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609600" cy="609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2B05DF71-5E73-4B62-ACEC-DC50038479BF}"/>
                    </a:ext>
                  </a:extLst>
                </p:cNvPr>
                <p:cNvGrpSpPr/>
                <p:nvPr/>
              </p:nvGrpSpPr>
              <p:grpSpPr>
                <a:xfrm rot="5400000" flipV="1">
                  <a:off x="117814" y="671586"/>
                  <a:ext cx="749284" cy="392231"/>
                  <a:chOff x="-405" y="-100"/>
                  <a:chExt cx="1461018" cy="392231"/>
                </a:xfrm>
              </p:grpSpPr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C27B9B91-B133-4A0F-B846-B1AD28E5EF09}"/>
                      </a:ext>
                    </a:extLst>
                  </p:cNvPr>
                  <p:cNvCxnSpPr/>
                  <p:nvPr/>
                </p:nvCxnSpPr>
                <p:spPr>
                  <a:xfrm rot="5400000" flipV="1">
                    <a:off x="730104" y="-730609"/>
                    <a:ext cx="0" cy="1461018"/>
                  </a:xfrm>
                  <a:prstGeom prst="line">
                    <a:avLst/>
                  </a:prstGeom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8674EBA7-DDA6-4339-A206-29750EEEB4D1}"/>
                      </a:ext>
                    </a:extLst>
                  </p:cNvPr>
                  <p:cNvCxnSpPr/>
                  <p:nvPr/>
                </p:nvCxnSpPr>
                <p:spPr>
                  <a:xfrm>
                    <a:off x="609600" y="0"/>
                    <a:ext cx="0" cy="387928"/>
                  </a:xfrm>
                  <a:prstGeom prst="line">
                    <a:avLst/>
                  </a:prstGeom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9E2DB571-9487-4260-85A4-EB6032B3D770}"/>
                      </a:ext>
                    </a:extLst>
                  </p:cNvPr>
                  <p:cNvCxnSpPr/>
                  <p:nvPr/>
                </p:nvCxnSpPr>
                <p:spPr>
                  <a:xfrm>
                    <a:off x="1452998" y="4203"/>
                    <a:ext cx="0" cy="387928"/>
                  </a:xfrm>
                  <a:prstGeom prst="line">
                    <a:avLst/>
                  </a:prstGeom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0" name="Text Box 111">
                  <a:extLst>
                    <a:ext uri="{FF2B5EF4-FFF2-40B4-BE49-F238E27FC236}">
                      <a16:creationId xmlns:a16="http://schemas.microsoft.com/office/drawing/2014/main" id="{3FB49005-DFD3-4032-97B1-E92970E8619D}"/>
                    </a:ext>
                  </a:extLst>
                </p:cNvPr>
                <p:cNvSpPr txBox="1"/>
                <p:nvPr/>
              </p:nvSpPr>
              <p:spPr>
                <a:xfrm>
                  <a:off x="637309" y="685789"/>
                  <a:ext cx="983610" cy="2698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fr-FR" sz="900">
                      <a:solidFill>
                        <a:srgbClr val="44546A"/>
                      </a:solidFill>
                      <a:effectLst/>
                      <a:latin typeface="Courier New" panose="02070309020205020404" pitchFamily="49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reportCount </a:t>
                  </a:r>
                  <a:endParaRPr lang="en-US" sz="1100">
                    <a:effectLst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2B0D681F-C53B-42B3-9FED-5DD599B30AA8}"/>
                  </a:ext>
                </a:extLst>
              </p:cNvPr>
              <p:cNvGrpSpPr/>
              <p:nvPr/>
            </p:nvGrpSpPr>
            <p:grpSpPr>
              <a:xfrm>
                <a:off x="409575" y="1095375"/>
                <a:ext cx="3753041" cy="1391714"/>
                <a:chOff x="-188811" y="0"/>
                <a:chExt cx="3753176" cy="1392140"/>
              </a:xfrm>
            </p:grpSpPr>
            <p:grpSp>
              <p:nvGrpSpPr>
                <p:cNvPr id="124" name="Group 123">
                  <a:extLst>
                    <a:ext uri="{FF2B5EF4-FFF2-40B4-BE49-F238E27FC236}">
                      <a16:creationId xmlns:a16="http://schemas.microsoft.com/office/drawing/2014/main" id="{5F9D5887-B54F-49D4-BFC7-1B79EDB23CD7}"/>
                    </a:ext>
                  </a:extLst>
                </p:cNvPr>
                <p:cNvGrpSpPr/>
                <p:nvPr/>
              </p:nvGrpSpPr>
              <p:grpSpPr>
                <a:xfrm>
                  <a:off x="-188811" y="0"/>
                  <a:ext cx="1562156" cy="800345"/>
                  <a:chOff x="-188953" y="0"/>
                  <a:chExt cx="1563331" cy="800345"/>
                </a:xfrm>
              </p:grpSpPr>
              <p:pic>
                <p:nvPicPr>
                  <p:cNvPr id="144" name="Picture 143" descr="C:\Users\Chalhoub\Downloads\icons8-list-64.png">
                    <a:extLst>
                      <a:ext uri="{FF2B5EF4-FFF2-40B4-BE49-F238E27FC236}">
                        <a16:creationId xmlns:a16="http://schemas.microsoft.com/office/drawing/2014/main" id="{1B46C8BD-E0F1-4F91-9707-942E4C43C7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346" y="0"/>
                    <a:ext cx="609600" cy="609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45" name="Text Box 263">
                    <a:extLst>
                      <a:ext uri="{FF2B5EF4-FFF2-40B4-BE49-F238E27FC236}">
                        <a16:creationId xmlns:a16="http://schemas.microsoft.com/office/drawing/2014/main" id="{781B9C3D-555E-4CAA-B572-652E6D28E3B0}"/>
                      </a:ext>
                    </a:extLst>
                  </p:cNvPr>
                  <p:cNvSpPr txBox="1"/>
                  <p:nvPr/>
                </p:nvSpPr>
                <p:spPr>
                  <a:xfrm>
                    <a:off x="-188953" y="574238"/>
                    <a:ext cx="1563331" cy="2261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:r>
                      <a:rPr lang="fr-FR" sz="900">
                        <a:solidFill>
                          <a:srgbClr val="44546A"/>
                        </a:solidFill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reporterDescription</a:t>
                    </a:r>
                    <a:endParaRPr lang="en-US" sz="1100">
                      <a:effectLst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41845C7C-FF8F-4EDD-8BE9-382A3CC70A5F}"/>
                    </a:ext>
                  </a:extLst>
                </p:cNvPr>
                <p:cNvGrpSpPr/>
                <p:nvPr/>
              </p:nvGrpSpPr>
              <p:grpSpPr>
                <a:xfrm>
                  <a:off x="616479" y="297778"/>
                  <a:ext cx="2712532" cy="422073"/>
                  <a:chOff x="-49" y="-95"/>
                  <a:chExt cx="2712532" cy="422073"/>
                </a:xfrm>
              </p:grpSpPr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B642DFFD-AACA-482F-9FC1-CDDB64534E0D}"/>
                      </a:ext>
                    </a:extLst>
                  </p:cNvPr>
                  <p:cNvCxnSpPr/>
                  <p:nvPr/>
                </p:nvCxnSpPr>
                <p:spPr>
                  <a:xfrm>
                    <a:off x="-49" y="-95"/>
                    <a:ext cx="2712352" cy="34617"/>
                  </a:xfrm>
                  <a:prstGeom prst="line">
                    <a:avLst/>
                  </a:prstGeom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DFA6A907-D9D9-4A71-AFD9-8AF03256217F}"/>
                      </a:ext>
                    </a:extLst>
                  </p:cNvPr>
                  <p:cNvCxnSpPr/>
                  <p:nvPr/>
                </p:nvCxnSpPr>
                <p:spPr>
                  <a:xfrm>
                    <a:off x="932174" y="20772"/>
                    <a:ext cx="0" cy="387928"/>
                  </a:xfrm>
                  <a:prstGeom prst="line">
                    <a:avLst/>
                  </a:prstGeom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0FA80C19-D7A7-4178-A000-E79D93D34387}"/>
                      </a:ext>
                    </a:extLst>
                  </p:cNvPr>
                  <p:cNvCxnSpPr/>
                  <p:nvPr/>
                </p:nvCxnSpPr>
                <p:spPr>
                  <a:xfrm>
                    <a:off x="1520992" y="20772"/>
                    <a:ext cx="0" cy="387928"/>
                  </a:xfrm>
                  <a:prstGeom prst="line">
                    <a:avLst/>
                  </a:prstGeom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78EF1038-DD68-4FAF-ACEE-17B6156231C7}"/>
                      </a:ext>
                    </a:extLst>
                  </p:cNvPr>
                  <p:cNvCxnSpPr/>
                  <p:nvPr/>
                </p:nvCxnSpPr>
                <p:spPr>
                  <a:xfrm>
                    <a:off x="2130592" y="20772"/>
                    <a:ext cx="0" cy="387928"/>
                  </a:xfrm>
                  <a:prstGeom prst="line">
                    <a:avLst/>
                  </a:prstGeom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0C743B3B-1006-4725-B7E0-96F62047CC5D}"/>
                      </a:ext>
                    </a:extLst>
                  </p:cNvPr>
                  <p:cNvCxnSpPr/>
                  <p:nvPr/>
                </p:nvCxnSpPr>
                <p:spPr>
                  <a:xfrm>
                    <a:off x="2712483" y="34628"/>
                    <a:ext cx="0" cy="387350"/>
                  </a:xfrm>
                  <a:prstGeom prst="line">
                    <a:avLst/>
                  </a:prstGeom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F76D4C3C-62D9-4A54-BA18-5B91E3568830}"/>
                    </a:ext>
                  </a:extLst>
                </p:cNvPr>
                <p:cNvGrpSpPr/>
                <p:nvPr/>
              </p:nvGrpSpPr>
              <p:grpSpPr>
                <a:xfrm>
                  <a:off x="1250741" y="609590"/>
                  <a:ext cx="703665" cy="782550"/>
                  <a:chOff x="322486" y="20772"/>
                  <a:chExt cx="703665" cy="782550"/>
                </a:xfrm>
              </p:grpSpPr>
              <p:pic>
                <p:nvPicPr>
                  <p:cNvPr id="137" name="Picture 136" descr="C:\Users\Chalhoub\Downloads\icons8-new-document-64.png">
                    <a:extLst>
                      <a:ext uri="{FF2B5EF4-FFF2-40B4-BE49-F238E27FC236}">
                        <a16:creationId xmlns:a16="http://schemas.microsoft.com/office/drawing/2014/main" id="{814265E4-5A62-4FF4-B66D-91EDF7B1EC7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22573" y="20772"/>
                    <a:ext cx="609600" cy="609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38" name="Text Box 272">
                    <a:extLst>
                      <a:ext uri="{FF2B5EF4-FFF2-40B4-BE49-F238E27FC236}">
                        <a16:creationId xmlns:a16="http://schemas.microsoft.com/office/drawing/2014/main" id="{0D550337-D3F4-4AA4-A08B-318CE9A67067}"/>
                      </a:ext>
                    </a:extLst>
                  </p:cNvPr>
                  <p:cNvSpPr txBox="1"/>
                  <p:nvPr/>
                </p:nvSpPr>
                <p:spPr>
                  <a:xfrm>
                    <a:off x="322486" y="539666"/>
                    <a:ext cx="703665" cy="26365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:r>
                      <a:rPr lang="en-US" sz="900" dirty="0" err="1">
                        <a:solidFill>
                          <a:srgbClr val="44546A"/>
                        </a:solidFill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RUser</a:t>
                    </a:r>
                    <a:r>
                      <a:rPr lang="en-US" sz="900" dirty="0">
                        <a:solidFill>
                          <a:srgbClr val="44546A"/>
                        </a:solidFill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 1</a:t>
                    </a:r>
                    <a:endParaRPr lang="en-US" sz="1100" dirty="0">
                      <a:effectLst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  <a:p>
                    <a:pPr marL="0" marR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:r>
                      <a:rPr lang="en-US" sz="1100" dirty="0">
                        <a:effectLst/>
                        <a:ea typeface="Calibri" panose="020F0502020204030204" pitchFamily="34" charset="0"/>
                        <a:cs typeface="Arial" panose="020B0604020202020204" pitchFamily="34" charset="0"/>
                      </a:rPr>
                      <a:t> </a:t>
                    </a:r>
                  </a:p>
                </p:txBody>
              </p:sp>
            </p:grpSp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828C65F5-3D66-43C9-A4BB-7C41A59C1D0B}"/>
                    </a:ext>
                  </a:extLst>
                </p:cNvPr>
                <p:cNvGrpSpPr/>
                <p:nvPr/>
              </p:nvGrpSpPr>
              <p:grpSpPr>
                <a:xfrm>
                  <a:off x="1839646" y="609590"/>
                  <a:ext cx="711666" cy="744870"/>
                  <a:chOff x="322573" y="20772"/>
                  <a:chExt cx="711666" cy="744870"/>
                </a:xfrm>
              </p:grpSpPr>
              <p:pic>
                <p:nvPicPr>
                  <p:cNvPr id="135" name="Picture 134" descr="C:\Users\Chalhoub\Downloads\icons8-new-document-64.png">
                    <a:extLst>
                      <a:ext uri="{FF2B5EF4-FFF2-40B4-BE49-F238E27FC236}">
                        <a16:creationId xmlns:a16="http://schemas.microsoft.com/office/drawing/2014/main" id="{FC9A158B-5B08-488B-AAD1-8C619A90AB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22573" y="20772"/>
                    <a:ext cx="609600" cy="609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36" name="Text Box 275">
                    <a:extLst>
                      <a:ext uri="{FF2B5EF4-FFF2-40B4-BE49-F238E27FC236}">
                        <a16:creationId xmlns:a16="http://schemas.microsoft.com/office/drawing/2014/main" id="{3CE85D56-E930-473D-8A03-5259D4F1328B}"/>
                      </a:ext>
                    </a:extLst>
                  </p:cNvPr>
                  <p:cNvSpPr txBox="1"/>
                  <p:nvPr/>
                </p:nvSpPr>
                <p:spPr>
                  <a:xfrm>
                    <a:off x="329602" y="539585"/>
                    <a:ext cx="704637" cy="22605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:r>
                      <a:rPr lang="en-US" sz="900">
                        <a:solidFill>
                          <a:srgbClr val="44546A"/>
                        </a:solidFill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RUser 2</a:t>
                    </a:r>
                    <a:endParaRPr lang="en-US" sz="1100">
                      <a:effectLst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  <a:p>
                    <a:pPr marL="0" marR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:r>
                      <a:rPr lang="en-US" sz="1100">
                        <a:effectLst/>
                        <a:ea typeface="Calibri" panose="020F0502020204030204" pitchFamily="34" charset="0"/>
                        <a:cs typeface="Arial" panose="020B0604020202020204" pitchFamily="34" charset="0"/>
                      </a:rPr>
                      <a:t> </a:t>
                    </a:r>
                  </a:p>
                </p:txBody>
              </p:sp>
            </p:grp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B6581CC4-8655-4724-84ED-0946E3FE9CE1}"/>
                    </a:ext>
                  </a:extLst>
                </p:cNvPr>
                <p:cNvGrpSpPr/>
                <p:nvPr/>
              </p:nvGrpSpPr>
              <p:grpSpPr>
                <a:xfrm>
                  <a:off x="2449247" y="616518"/>
                  <a:ext cx="838691" cy="768452"/>
                  <a:chOff x="322574" y="20772"/>
                  <a:chExt cx="838691" cy="768452"/>
                </a:xfrm>
              </p:grpSpPr>
              <p:pic>
                <p:nvPicPr>
                  <p:cNvPr id="133" name="Picture 132" descr="C:\Users\Chalhoub\Downloads\icons8-new-document-64.png">
                    <a:extLst>
                      <a:ext uri="{FF2B5EF4-FFF2-40B4-BE49-F238E27FC236}">
                        <a16:creationId xmlns:a16="http://schemas.microsoft.com/office/drawing/2014/main" id="{037D17CD-465A-4A68-BD24-9F7C4B78A6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22574" y="20772"/>
                    <a:ext cx="609600" cy="609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34" name="Text Box 278">
                    <a:extLst>
                      <a:ext uri="{FF2B5EF4-FFF2-40B4-BE49-F238E27FC236}">
                        <a16:creationId xmlns:a16="http://schemas.microsoft.com/office/drawing/2014/main" id="{98FA1538-3E03-490A-A3D9-86C7819CE7B7}"/>
                      </a:ext>
                    </a:extLst>
                  </p:cNvPr>
                  <p:cNvSpPr txBox="1"/>
                  <p:nvPr/>
                </p:nvSpPr>
                <p:spPr>
                  <a:xfrm>
                    <a:off x="364457" y="532815"/>
                    <a:ext cx="796808" cy="25640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:r>
                      <a:rPr lang="en-US" sz="900">
                        <a:solidFill>
                          <a:srgbClr val="44546A"/>
                        </a:solidFill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RUser 3</a:t>
                    </a:r>
                    <a:endParaRPr lang="en-US" sz="1100">
                      <a:effectLst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  <a:p>
                    <a:pPr marL="0" marR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:r>
                      <a:rPr lang="en-US" sz="1100">
                        <a:effectLst/>
                        <a:ea typeface="Calibri" panose="020F0502020204030204" pitchFamily="34" charset="0"/>
                        <a:cs typeface="Arial" panose="020B0604020202020204" pitchFamily="34" charset="0"/>
                      </a:rPr>
                      <a:t> </a:t>
                    </a:r>
                  </a:p>
                </p:txBody>
              </p:sp>
            </p:grpSp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B1C1826C-2D54-44E2-856D-A997F3F0D7A5}"/>
                    </a:ext>
                  </a:extLst>
                </p:cNvPr>
                <p:cNvGrpSpPr/>
                <p:nvPr/>
              </p:nvGrpSpPr>
              <p:grpSpPr>
                <a:xfrm>
                  <a:off x="3114265" y="872827"/>
                  <a:ext cx="450100" cy="138373"/>
                  <a:chOff x="322574" y="20772"/>
                  <a:chExt cx="450100" cy="138373"/>
                </a:xfrm>
              </p:grpSpPr>
              <p:pic>
                <p:nvPicPr>
                  <p:cNvPr id="130" name="Picture 129" descr="C:\Users\Chalhoub\Downloads\icons8-circled-thin-64.png">
                    <a:extLst>
                      <a:ext uri="{FF2B5EF4-FFF2-40B4-BE49-F238E27FC236}">
                        <a16:creationId xmlns:a16="http://schemas.microsoft.com/office/drawing/2014/main" id="{BC6CE810-3F5C-49A0-B51F-FD4DE050C5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22574" y="27700"/>
                    <a:ext cx="131445" cy="13144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31" name="Picture 130" descr="C:\Users\Chalhoub\Downloads\icons8-circled-thin-64.png">
                    <a:extLst>
                      <a:ext uri="{FF2B5EF4-FFF2-40B4-BE49-F238E27FC236}">
                        <a16:creationId xmlns:a16="http://schemas.microsoft.com/office/drawing/2014/main" id="{E618011A-B275-4E3C-825E-423556CAB9A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81901" y="20772"/>
                    <a:ext cx="131445" cy="13144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32" name="Picture 131" descr="C:\Users\Chalhoub\Downloads\icons8-circled-thin-64.png">
                    <a:extLst>
                      <a:ext uri="{FF2B5EF4-FFF2-40B4-BE49-F238E27FC236}">
                        <a16:creationId xmlns:a16="http://schemas.microsoft.com/office/drawing/2014/main" id="{51561FCF-6604-453B-B427-BAF86BB1D55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1229" y="20772"/>
                    <a:ext cx="131445" cy="13144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9F66D8B3-A349-46F1-90CF-F9CD961B9623}"/>
                </a:ext>
              </a:extLst>
            </p:cNvPr>
            <p:cNvGrpSpPr/>
            <p:nvPr/>
          </p:nvGrpSpPr>
          <p:grpSpPr>
            <a:xfrm>
              <a:off x="3130061" y="2547130"/>
              <a:ext cx="1657348" cy="980210"/>
              <a:chOff x="0" y="0"/>
              <a:chExt cx="1657594" cy="980511"/>
            </a:xfrm>
          </p:grpSpPr>
          <p:pic>
            <p:nvPicPr>
              <p:cNvPr id="157" name="Picture 156" descr="C:\Users\Chalhoub\Downloads\icons8-new-document-64.png">
                <a:extLst>
                  <a:ext uri="{FF2B5EF4-FFF2-40B4-BE49-F238E27FC236}">
                    <a16:creationId xmlns:a16="http://schemas.microsoft.com/office/drawing/2014/main" id="{025F09D7-43D9-4FAC-89DC-DCE50B1C2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609600" cy="6096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2043818E-D5E0-4078-9F87-38713C8BBEF2}"/>
                  </a:ext>
                </a:extLst>
              </p:cNvPr>
              <p:cNvGrpSpPr/>
              <p:nvPr/>
            </p:nvGrpSpPr>
            <p:grpSpPr>
              <a:xfrm rot="5400000" flipV="1">
                <a:off x="327665" y="461827"/>
                <a:ext cx="325489" cy="387928"/>
                <a:chOff x="-424" y="0"/>
                <a:chExt cx="634665" cy="387928"/>
              </a:xfrm>
            </p:grpSpPr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1CB7CD03-73AE-4393-9A55-506F18BC46C3}"/>
                    </a:ext>
                  </a:extLst>
                </p:cNvPr>
                <p:cNvCxnSpPr/>
                <p:nvPr/>
              </p:nvCxnSpPr>
              <p:spPr>
                <a:xfrm rot="5400000" flipV="1">
                  <a:off x="316909" y="-317331"/>
                  <a:ext cx="0" cy="634665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DFDEAE63-20CB-4F26-86BA-E93C1ED83E16}"/>
                    </a:ext>
                  </a:extLst>
                </p:cNvPr>
                <p:cNvCxnSpPr/>
                <p:nvPr/>
              </p:nvCxnSpPr>
              <p:spPr>
                <a:xfrm>
                  <a:off x="609600" y="0"/>
                  <a:ext cx="0" cy="387928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9" name="Text Box 294">
                <a:extLst>
                  <a:ext uri="{FF2B5EF4-FFF2-40B4-BE49-F238E27FC236}">
                    <a16:creationId xmlns:a16="http://schemas.microsoft.com/office/drawing/2014/main" id="{26503D7B-AAA6-4D22-9CEA-E560C4B6ED25}"/>
                  </a:ext>
                </a:extLst>
              </p:cNvPr>
              <p:cNvSpPr txBox="1"/>
              <p:nvPr/>
            </p:nvSpPr>
            <p:spPr>
              <a:xfrm>
                <a:off x="637309" y="685706"/>
                <a:ext cx="1020285" cy="29480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fr-FR" sz="900">
                    <a:solidFill>
                      <a:srgbClr val="44546A"/>
                    </a:solidFill>
                    <a:effectLst/>
                    <a:latin typeface="Courier New" panose="02070309020205020404" pitchFamily="49" charset="0"/>
                    <a:ea typeface="Calibri" panose="020F0502020204030204" pitchFamily="34" charset="0"/>
                    <a:cs typeface="Arial" panose="020B0604020202020204" pitchFamily="34" charset="0"/>
                  </a:rPr>
                  <a:t>reportReason</a:t>
                </a:r>
                <a:endParaRPr lang="en-US" sz="110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6102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43" name="Rectangle 49">
            <a:extLst>
              <a:ext uri="{FF2B5EF4-FFF2-40B4-BE49-F238E27FC236}">
                <a16:creationId xmlns:a16="http://schemas.microsoft.com/office/drawing/2014/main" id="{4EC68B7A-067E-4BA7-938D-6666E8501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7998" y="614743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15252B-3D69-4DBD-A3FA-8A4A84B981D5}"/>
              </a:ext>
            </a:extLst>
          </p:cNvPr>
          <p:cNvGrpSpPr/>
          <p:nvPr/>
        </p:nvGrpSpPr>
        <p:grpSpPr>
          <a:xfrm>
            <a:off x="1543537" y="40784"/>
            <a:ext cx="5400190" cy="4842615"/>
            <a:chOff x="2576195" y="278642"/>
            <a:chExt cx="5009780" cy="5627056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DA06F6EB-F634-4A05-A59C-CC40E5340D30}"/>
                </a:ext>
              </a:extLst>
            </p:cNvPr>
            <p:cNvGrpSpPr/>
            <p:nvPr/>
          </p:nvGrpSpPr>
          <p:grpSpPr>
            <a:xfrm>
              <a:off x="2576195" y="278642"/>
              <a:ext cx="3178809" cy="1350645"/>
              <a:chOff x="62299" y="0"/>
              <a:chExt cx="3179492" cy="1351230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5006D076-950A-431F-966B-FEADB3658B32}"/>
                  </a:ext>
                </a:extLst>
              </p:cNvPr>
              <p:cNvGrpSpPr/>
              <p:nvPr/>
            </p:nvGrpSpPr>
            <p:grpSpPr>
              <a:xfrm>
                <a:off x="62299" y="0"/>
                <a:ext cx="623477" cy="844881"/>
                <a:chOff x="62346" y="0"/>
                <a:chExt cx="623946" cy="844881"/>
              </a:xfrm>
            </p:grpSpPr>
            <p:pic>
              <p:nvPicPr>
                <p:cNvPr id="85" name="Picture 84" descr="C:\Users\Chalhoub\Downloads\icons8-list-64.png">
                  <a:extLst>
                    <a:ext uri="{FF2B5EF4-FFF2-40B4-BE49-F238E27FC236}">
                      <a16:creationId xmlns:a16="http://schemas.microsoft.com/office/drawing/2014/main" id="{AB731438-1337-4D25-9BFC-3E55C95C70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346" y="0"/>
                  <a:ext cx="609600" cy="609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86" name="Text Box 301">
                  <a:extLst>
                    <a:ext uri="{FF2B5EF4-FFF2-40B4-BE49-F238E27FC236}">
                      <a16:creationId xmlns:a16="http://schemas.microsoft.com/office/drawing/2014/main" id="{3D571648-B9B6-4298-96F8-6575EAC06BC5}"/>
                    </a:ext>
                  </a:extLst>
                </p:cNvPr>
                <p:cNvSpPr txBox="1"/>
                <p:nvPr/>
              </p:nvSpPr>
              <p:spPr>
                <a:xfrm>
                  <a:off x="131693" y="574717"/>
                  <a:ext cx="554599" cy="27016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US" sz="900" dirty="0">
                      <a:solidFill>
                        <a:srgbClr val="44546A"/>
                      </a:solidFill>
                      <a:effectLst/>
                      <a:latin typeface="Courier New" panose="02070309020205020404" pitchFamily="49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Users</a:t>
                  </a:r>
                  <a:endParaRPr lang="en-US" sz="1100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US" sz="1100" dirty="0">
                      <a:effectLst/>
                      <a:ea typeface="Calibri" panose="020F0502020204030204" pitchFamily="34" charset="0"/>
                      <a:cs typeface="Arial" panose="020B0604020202020204" pitchFamily="34" charset="0"/>
                    </a:rPr>
                    <a:t> </a:t>
                  </a:r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B596F1A7-8D64-40A2-A049-FB3A858641E0}"/>
                  </a:ext>
                </a:extLst>
              </p:cNvPr>
              <p:cNvGrpSpPr/>
              <p:nvPr/>
            </p:nvGrpSpPr>
            <p:grpSpPr>
              <a:xfrm>
                <a:off x="616528" y="297873"/>
                <a:ext cx="2389909" cy="401205"/>
                <a:chOff x="0" y="0"/>
                <a:chExt cx="2389909" cy="401205"/>
              </a:xfrm>
            </p:grpSpPr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F919B6A2-5D9F-4CEB-9188-E2A4AA69137F}"/>
                    </a:ext>
                  </a:extLst>
                </p:cNvPr>
                <p:cNvCxnSpPr/>
                <p:nvPr/>
              </p:nvCxnSpPr>
              <p:spPr>
                <a:xfrm>
                  <a:off x="0" y="0"/>
                  <a:ext cx="2389909" cy="13855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12B4A691-4D6A-44CF-8542-1B37E41584EE}"/>
                    </a:ext>
                  </a:extLst>
                </p:cNvPr>
                <p:cNvCxnSpPr/>
                <p:nvPr/>
              </p:nvCxnSpPr>
              <p:spPr>
                <a:xfrm>
                  <a:off x="609600" y="0"/>
                  <a:ext cx="0" cy="387928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D0F5A8DF-BA58-4719-907C-20C63EEEACED}"/>
                    </a:ext>
                  </a:extLst>
                </p:cNvPr>
                <p:cNvCxnSpPr/>
                <p:nvPr/>
              </p:nvCxnSpPr>
              <p:spPr>
                <a:xfrm>
                  <a:off x="1198418" y="0"/>
                  <a:ext cx="0" cy="387928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B420C60E-6008-4051-8D6E-DA6B36B60025}"/>
                    </a:ext>
                  </a:extLst>
                </p:cNvPr>
                <p:cNvCxnSpPr/>
                <p:nvPr/>
              </p:nvCxnSpPr>
              <p:spPr>
                <a:xfrm>
                  <a:off x="1808018" y="0"/>
                  <a:ext cx="0" cy="387928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D0DD7BCE-D820-4A5B-923C-2826A78B7C63}"/>
                    </a:ext>
                  </a:extLst>
                </p:cNvPr>
                <p:cNvCxnSpPr/>
                <p:nvPr/>
              </p:nvCxnSpPr>
              <p:spPr>
                <a:xfrm>
                  <a:off x="2389909" y="13855"/>
                  <a:ext cx="0" cy="387350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65F7B1DA-6BA8-48BA-B267-6487907847D2}"/>
                  </a:ext>
                </a:extLst>
              </p:cNvPr>
              <p:cNvGrpSpPr/>
              <p:nvPr/>
            </p:nvGrpSpPr>
            <p:grpSpPr>
              <a:xfrm>
                <a:off x="928255" y="588818"/>
                <a:ext cx="609600" cy="755293"/>
                <a:chOff x="0" y="0"/>
                <a:chExt cx="609600" cy="755293"/>
              </a:xfrm>
            </p:grpSpPr>
            <p:pic>
              <p:nvPicPr>
                <p:cNvPr id="78" name="Picture 77" descr="C:\Users\Chalhoub\Downloads\icons8-new-document-64.png">
                  <a:extLst>
                    <a:ext uri="{FF2B5EF4-FFF2-40B4-BE49-F238E27FC236}">
                      <a16:creationId xmlns:a16="http://schemas.microsoft.com/office/drawing/2014/main" id="{7DA113A2-08D4-4DF3-B61E-A3777DB003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609600" cy="609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79" name="Text Box 310">
                  <a:extLst>
                    <a:ext uri="{FF2B5EF4-FFF2-40B4-BE49-F238E27FC236}">
                      <a16:creationId xmlns:a16="http://schemas.microsoft.com/office/drawing/2014/main" id="{350FF047-75A4-48A1-877C-8F2ABDCF4B48}"/>
                    </a:ext>
                  </a:extLst>
                </p:cNvPr>
                <p:cNvSpPr txBox="1"/>
                <p:nvPr/>
              </p:nvSpPr>
              <p:spPr>
                <a:xfrm>
                  <a:off x="6911" y="519016"/>
                  <a:ext cx="601635" cy="23627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US" sz="900">
                      <a:solidFill>
                        <a:srgbClr val="44546A"/>
                      </a:solidFill>
                      <a:effectLst/>
                      <a:latin typeface="Courier New" panose="02070309020205020404" pitchFamily="49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User 1</a:t>
                  </a:r>
                  <a:endParaRPr lang="en-US" sz="1100">
                    <a:effectLst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US" sz="1100">
                      <a:effectLst/>
                      <a:ea typeface="Calibri" panose="020F0502020204030204" pitchFamily="34" charset="0"/>
                      <a:cs typeface="Arial" panose="020B0604020202020204" pitchFamily="34" charset="0"/>
                    </a:rPr>
                    <a:t> </a:t>
                  </a:r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EA721FB1-88E2-4816-BE50-8799CC77F4A8}"/>
                  </a:ext>
                </a:extLst>
              </p:cNvPr>
              <p:cNvGrpSpPr/>
              <p:nvPr/>
            </p:nvGrpSpPr>
            <p:grpSpPr>
              <a:xfrm>
                <a:off x="1516293" y="588818"/>
                <a:ext cx="671994" cy="762412"/>
                <a:chOff x="-780" y="0"/>
                <a:chExt cx="671994" cy="762412"/>
              </a:xfrm>
            </p:grpSpPr>
            <p:pic>
              <p:nvPicPr>
                <p:cNvPr id="76" name="Picture 75" descr="C:\Users\Chalhoub\Downloads\icons8-new-document-64.png">
                  <a:extLst>
                    <a:ext uri="{FF2B5EF4-FFF2-40B4-BE49-F238E27FC236}">
                      <a16:creationId xmlns:a16="http://schemas.microsoft.com/office/drawing/2014/main" id="{3B5CD94C-14A9-4AA7-8925-2FD229E316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609600" cy="609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77" name="Text Box 313">
                  <a:extLst>
                    <a:ext uri="{FF2B5EF4-FFF2-40B4-BE49-F238E27FC236}">
                      <a16:creationId xmlns:a16="http://schemas.microsoft.com/office/drawing/2014/main" id="{6C59AF6B-C3C3-4D5F-BC4E-33533B93C38C}"/>
                    </a:ext>
                  </a:extLst>
                </p:cNvPr>
                <p:cNvSpPr txBox="1"/>
                <p:nvPr/>
              </p:nvSpPr>
              <p:spPr>
                <a:xfrm>
                  <a:off x="-780" y="519511"/>
                  <a:ext cx="671994" cy="2429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US" sz="900">
                      <a:solidFill>
                        <a:srgbClr val="44546A"/>
                      </a:solidFill>
                      <a:effectLst/>
                      <a:latin typeface="Courier New" panose="02070309020205020404" pitchFamily="49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User 2</a:t>
                  </a:r>
                  <a:endParaRPr lang="en-US" sz="1100">
                    <a:effectLst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US" sz="1100">
                      <a:effectLst/>
                      <a:ea typeface="Calibri" panose="020F0502020204030204" pitchFamily="34" charset="0"/>
                      <a:cs typeface="Arial" panose="020B0604020202020204" pitchFamily="34" charset="0"/>
                    </a:rPr>
                    <a:t> </a:t>
                  </a:r>
                </a:p>
              </p:txBody>
            </p: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8A37E03B-6478-44E1-A77C-BDE2B60897D5}"/>
                  </a:ext>
                </a:extLst>
              </p:cNvPr>
              <p:cNvGrpSpPr/>
              <p:nvPr/>
            </p:nvGrpSpPr>
            <p:grpSpPr>
              <a:xfrm>
                <a:off x="2126673" y="595746"/>
                <a:ext cx="678924" cy="748193"/>
                <a:chOff x="0" y="0"/>
                <a:chExt cx="678924" cy="748193"/>
              </a:xfrm>
            </p:grpSpPr>
            <p:pic>
              <p:nvPicPr>
                <p:cNvPr id="74" name="Picture 73" descr="C:\Users\Chalhoub\Downloads\icons8-new-document-64.png">
                  <a:extLst>
                    <a:ext uri="{FF2B5EF4-FFF2-40B4-BE49-F238E27FC236}">
                      <a16:creationId xmlns:a16="http://schemas.microsoft.com/office/drawing/2014/main" id="{7A1482A8-0DEF-4B99-ABA2-78659836C1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609600" cy="609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75" name="Text Box 316">
                  <a:extLst>
                    <a:ext uri="{FF2B5EF4-FFF2-40B4-BE49-F238E27FC236}">
                      <a16:creationId xmlns:a16="http://schemas.microsoft.com/office/drawing/2014/main" id="{F505C0A0-4E83-4AD2-AE3C-73FD69EBD8CC}"/>
                    </a:ext>
                  </a:extLst>
                </p:cNvPr>
                <p:cNvSpPr txBox="1"/>
                <p:nvPr/>
              </p:nvSpPr>
              <p:spPr>
                <a:xfrm>
                  <a:off x="61614" y="519213"/>
                  <a:ext cx="617310" cy="2289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US" sz="900">
                      <a:solidFill>
                        <a:srgbClr val="44546A"/>
                      </a:solidFill>
                      <a:effectLst/>
                      <a:latin typeface="Courier New" panose="02070309020205020404" pitchFamily="49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User 3</a:t>
                  </a:r>
                  <a:endParaRPr lang="en-US" sz="1100">
                    <a:effectLst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US" sz="1100">
                      <a:effectLst/>
                      <a:ea typeface="Calibri" panose="020F0502020204030204" pitchFamily="34" charset="0"/>
                      <a:cs typeface="Arial" panose="020B0604020202020204" pitchFamily="34" charset="0"/>
                    </a:rPr>
                    <a:t> </a:t>
                  </a:r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A64882FD-D85F-4873-B6C7-D0BAADE72FC4}"/>
                  </a:ext>
                </a:extLst>
              </p:cNvPr>
              <p:cNvGrpSpPr/>
              <p:nvPr/>
            </p:nvGrpSpPr>
            <p:grpSpPr>
              <a:xfrm>
                <a:off x="2791691" y="852055"/>
                <a:ext cx="450100" cy="138372"/>
                <a:chOff x="0" y="0"/>
                <a:chExt cx="450100" cy="138372"/>
              </a:xfrm>
            </p:grpSpPr>
            <p:pic>
              <p:nvPicPr>
                <p:cNvPr id="71" name="Picture 70" descr="C:\Users\Chalhoub\Downloads\icons8-circled-thin-64.png">
                  <a:extLst>
                    <a:ext uri="{FF2B5EF4-FFF2-40B4-BE49-F238E27FC236}">
                      <a16:creationId xmlns:a16="http://schemas.microsoft.com/office/drawing/2014/main" id="{6409652A-6899-4A3C-9D04-1173165C8B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6927"/>
                  <a:ext cx="131445" cy="13144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2" name="Picture 71" descr="C:\Users\Chalhoub\Downloads\icons8-circled-thin-64.png">
                  <a:extLst>
                    <a:ext uri="{FF2B5EF4-FFF2-40B4-BE49-F238E27FC236}">
                      <a16:creationId xmlns:a16="http://schemas.microsoft.com/office/drawing/2014/main" id="{30EEB019-FA6D-4B44-9430-20F199392A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9328" y="0"/>
                  <a:ext cx="131445" cy="13144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3" name="Picture 72" descr="C:\Users\Chalhoub\Downloads\icons8-circled-thin-64.png">
                  <a:extLst>
                    <a:ext uri="{FF2B5EF4-FFF2-40B4-BE49-F238E27FC236}">
                      <a16:creationId xmlns:a16="http://schemas.microsoft.com/office/drawing/2014/main" id="{ADA3A0CE-5325-4830-8BDD-42922D685F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8655" y="0"/>
                  <a:ext cx="131445" cy="13144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88CD7C1-62C4-4742-BF43-60DFB04E1249}"/>
                </a:ext>
              </a:extLst>
            </p:cNvPr>
            <p:cNvGrpSpPr/>
            <p:nvPr/>
          </p:nvGrpSpPr>
          <p:grpSpPr>
            <a:xfrm>
              <a:off x="3441965" y="867205"/>
              <a:ext cx="4144010" cy="5038493"/>
              <a:chOff x="0" y="124691"/>
              <a:chExt cx="4144010" cy="5038493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AD9EF24D-2F02-47D4-A43A-390ABD8E3074}"/>
                  </a:ext>
                </a:extLst>
              </p:cNvPr>
              <p:cNvGrpSpPr/>
              <p:nvPr/>
            </p:nvGrpSpPr>
            <p:grpSpPr>
              <a:xfrm>
                <a:off x="0" y="124691"/>
                <a:ext cx="2146303" cy="3974859"/>
                <a:chOff x="0" y="124691"/>
                <a:chExt cx="2146303" cy="3974859"/>
              </a:xfrm>
            </p:grpSpPr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3168BFAD-0B78-42F2-B385-1A64996AD79A}"/>
                    </a:ext>
                  </a:extLst>
                </p:cNvPr>
                <p:cNvCxnSpPr/>
                <p:nvPr/>
              </p:nvCxnSpPr>
              <p:spPr>
                <a:xfrm rot="5400000" flipV="1">
                  <a:off x="469900" y="2252980"/>
                  <a:ext cx="0" cy="336550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186" name="Text Box 423">
                  <a:extLst>
                    <a:ext uri="{FF2B5EF4-FFF2-40B4-BE49-F238E27FC236}">
                      <a16:creationId xmlns:a16="http://schemas.microsoft.com/office/drawing/2014/main" id="{A773B25C-F43C-46BF-9063-139BB68E0E35}"/>
                    </a:ext>
                  </a:extLst>
                </p:cNvPr>
                <p:cNvSpPr txBox="1"/>
                <p:nvPr/>
              </p:nvSpPr>
              <p:spPr>
                <a:xfrm>
                  <a:off x="660400" y="2296160"/>
                  <a:ext cx="906780" cy="2692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fr-FR" sz="900">
                      <a:solidFill>
                        <a:srgbClr val="44546A"/>
                      </a:solidFill>
                      <a:effectLst/>
                      <a:latin typeface="Courier New" panose="02070309020205020404" pitchFamily="49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itemsCount</a:t>
                  </a:r>
                  <a:endParaRPr lang="en-US" sz="1100">
                    <a:effectLst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0B9DE711-C214-4C0A-8BB8-FC8CCA94285C}"/>
                    </a:ext>
                  </a:extLst>
                </p:cNvPr>
                <p:cNvCxnSpPr/>
                <p:nvPr/>
              </p:nvCxnSpPr>
              <p:spPr>
                <a:xfrm rot="5400000" flipV="1">
                  <a:off x="485140" y="1943100"/>
                  <a:ext cx="0" cy="336627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188" name="Text Box 425">
                  <a:extLst>
                    <a:ext uri="{FF2B5EF4-FFF2-40B4-BE49-F238E27FC236}">
                      <a16:creationId xmlns:a16="http://schemas.microsoft.com/office/drawing/2014/main" id="{295F9C93-B1FD-4D12-9FA7-D00C3255F15C}"/>
                    </a:ext>
                  </a:extLst>
                </p:cNvPr>
                <p:cNvSpPr txBox="1"/>
                <p:nvPr/>
              </p:nvSpPr>
              <p:spPr>
                <a:xfrm>
                  <a:off x="665480" y="1976120"/>
                  <a:ext cx="906780" cy="2692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fr-FR" sz="900">
                      <a:solidFill>
                        <a:srgbClr val="44546A"/>
                      </a:solidFill>
                      <a:effectLst/>
                      <a:latin typeface="Courier New" panose="02070309020205020404" pitchFamily="49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lastname</a:t>
                  </a:r>
                  <a:endParaRPr lang="en-US" sz="1100">
                    <a:effectLst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91" name="Group 190">
                  <a:extLst>
                    <a:ext uri="{FF2B5EF4-FFF2-40B4-BE49-F238E27FC236}">
                      <a16:creationId xmlns:a16="http://schemas.microsoft.com/office/drawing/2014/main" id="{EF1BDDE3-818D-4124-ADA1-D08D854BC117}"/>
                    </a:ext>
                  </a:extLst>
                </p:cNvPr>
                <p:cNvGrpSpPr/>
                <p:nvPr/>
              </p:nvGrpSpPr>
              <p:grpSpPr>
                <a:xfrm>
                  <a:off x="0" y="124691"/>
                  <a:ext cx="2146303" cy="3974859"/>
                  <a:chOff x="0" y="0"/>
                  <a:chExt cx="2146616" cy="3976085"/>
                </a:xfrm>
              </p:grpSpPr>
              <p:pic>
                <p:nvPicPr>
                  <p:cNvPr id="192" name="Picture 191" descr="C:\Users\Chalhoub\Downloads\icons8-new-document-64.png">
                    <a:extLst>
                      <a:ext uri="{FF2B5EF4-FFF2-40B4-BE49-F238E27FC236}">
                        <a16:creationId xmlns:a16="http://schemas.microsoft.com/office/drawing/2014/main" id="{308D7DD2-D69B-46D1-BEF2-9EC5AFBD65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0"/>
                    <a:ext cx="609600" cy="609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grpSp>
                <p:nvGrpSpPr>
                  <p:cNvPr id="193" name="Group 192">
                    <a:extLst>
                      <a:ext uri="{FF2B5EF4-FFF2-40B4-BE49-F238E27FC236}">
                        <a16:creationId xmlns:a16="http://schemas.microsoft.com/office/drawing/2014/main" id="{AB294705-BABF-42E2-820D-40A8D582121F}"/>
                      </a:ext>
                    </a:extLst>
                  </p:cNvPr>
                  <p:cNvGrpSpPr/>
                  <p:nvPr/>
                </p:nvGrpSpPr>
                <p:grpSpPr>
                  <a:xfrm rot="5400000" flipV="1">
                    <a:off x="-1270701" y="2060184"/>
                    <a:ext cx="3483046" cy="348755"/>
                    <a:chOff x="-441" y="-1"/>
                    <a:chExt cx="6791533" cy="401206"/>
                  </a:xfrm>
                </p:grpSpPr>
                <p:cxnSp>
                  <p:nvCxnSpPr>
                    <p:cNvPr id="198" name="Straight Connector 197">
                      <a:extLst>
                        <a:ext uri="{FF2B5EF4-FFF2-40B4-BE49-F238E27FC236}">
                          <a16:creationId xmlns:a16="http://schemas.microsoft.com/office/drawing/2014/main" id="{8ABC9C15-4E18-4B5A-8D20-F589F0057439}"/>
                        </a:ext>
                      </a:extLst>
                    </p:cNvPr>
                    <p:cNvCxnSpPr/>
                    <p:nvPr/>
                  </p:nvCxnSpPr>
                  <p:spPr>
                    <a:xfrm rot="5400000" flipV="1">
                      <a:off x="3383561" y="-3384003"/>
                      <a:ext cx="23529" cy="6791533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6"/>
                    </a:lnRef>
                    <a:fillRef idx="0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9" name="Straight Connector 198">
                      <a:extLst>
                        <a:ext uri="{FF2B5EF4-FFF2-40B4-BE49-F238E27FC236}">
                          <a16:creationId xmlns:a16="http://schemas.microsoft.com/office/drawing/2014/main" id="{5E9C9175-487E-480A-915E-3BFC45A032D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09600" y="0"/>
                      <a:ext cx="0" cy="387928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6"/>
                    </a:lnRef>
                    <a:fillRef idx="0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0" name="Straight Connector 199">
                      <a:extLst>
                        <a:ext uri="{FF2B5EF4-FFF2-40B4-BE49-F238E27FC236}">
                          <a16:creationId xmlns:a16="http://schemas.microsoft.com/office/drawing/2014/main" id="{04081108-8C0B-4DA2-A29D-3ABD098378F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198418" y="0"/>
                      <a:ext cx="0" cy="387928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6"/>
                    </a:lnRef>
                    <a:fillRef idx="0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1" name="Straight Connector 200">
                      <a:extLst>
                        <a:ext uri="{FF2B5EF4-FFF2-40B4-BE49-F238E27FC236}">
                          <a16:creationId xmlns:a16="http://schemas.microsoft.com/office/drawing/2014/main" id="{56DA52AE-D895-4C5C-8757-A37D5A73E31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808018" y="0"/>
                      <a:ext cx="0" cy="387928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6"/>
                    </a:lnRef>
                    <a:fillRef idx="0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2" name="Straight Connector 201">
                      <a:extLst>
                        <a:ext uri="{FF2B5EF4-FFF2-40B4-BE49-F238E27FC236}">
                          <a16:creationId xmlns:a16="http://schemas.microsoft.com/office/drawing/2014/main" id="{F771EC2E-BC89-4C13-B8A2-60B0BA1CFDF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89909" y="13855"/>
                      <a:ext cx="0" cy="38735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6"/>
                    </a:lnRef>
                    <a:fillRef idx="0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94" name="Text Box 418">
                    <a:extLst>
                      <a:ext uri="{FF2B5EF4-FFF2-40B4-BE49-F238E27FC236}">
                        <a16:creationId xmlns:a16="http://schemas.microsoft.com/office/drawing/2014/main" id="{F502FF7B-FC81-43F5-8C6E-6C124A77BE51}"/>
                      </a:ext>
                    </a:extLst>
                  </p:cNvPr>
                  <p:cNvSpPr txBox="1"/>
                  <p:nvPr/>
                </p:nvSpPr>
                <p:spPr>
                  <a:xfrm>
                    <a:off x="637309" y="685800"/>
                    <a:ext cx="768350" cy="2698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:r>
                      <a:rPr lang="fr-FR" sz="900">
                        <a:solidFill>
                          <a:srgbClr val="44546A"/>
                        </a:solidFill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contactno </a:t>
                    </a:r>
                    <a:endParaRPr lang="en-US" sz="1100">
                      <a:effectLst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95" name="Text Box 419">
                    <a:extLst>
                      <a:ext uri="{FF2B5EF4-FFF2-40B4-BE49-F238E27FC236}">
                        <a16:creationId xmlns:a16="http://schemas.microsoft.com/office/drawing/2014/main" id="{1FD08B84-A84F-47B1-A313-C0CF1F70500B}"/>
                      </a:ext>
                    </a:extLst>
                  </p:cNvPr>
                  <p:cNvSpPr txBox="1"/>
                  <p:nvPr/>
                </p:nvSpPr>
                <p:spPr>
                  <a:xfrm>
                    <a:off x="651164" y="990600"/>
                    <a:ext cx="768350" cy="2701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:r>
                      <a:rPr lang="fr-FR" sz="900">
                        <a:solidFill>
                          <a:srgbClr val="44546A"/>
                        </a:solidFill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email </a:t>
                    </a:r>
                    <a:endParaRPr lang="en-US" sz="1100">
                      <a:effectLst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96" name="Text Box 420">
                    <a:extLst>
                      <a:ext uri="{FF2B5EF4-FFF2-40B4-BE49-F238E27FC236}">
                        <a16:creationId xmlns:a16="http://schemas.microsoft.com/office/drawing/2014/main" id="{735D3C31-8754-42A1-8FE9-4BC0AA3014E2}"/>
                      </a:ext>
                    </a:extLst>
                  </p:cNvPr>
                  <p:cNvSpPr txBox="1"/>
                  <p:nvPr/>
                </p:nvSpPr>
                <p:spPr>
                  <a:xfrm>
                    <a:off x="665018" y="1294908"/>
                    <a:ext cx="1481598" cy="2698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:r>
                      <a:rPr lang="fr-FR" sz="900">
                        <a:solidFill>
                          <a:srgbClr val="44546A"/>
                        </a:solidFill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favoriteItemsCount </a:t>
                    </a:r>
                    <a:endParaRPr lang="en-US" sz="1100">
                      <a:effectLst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97" name="Text Box 421">
                    <a:extLst>
                      <a:ext uri="{FF2B5EF4-FFF2-40B4-BE49-F238E27FC236}">
                        <a16:creationId xmlns:a16="http://schemas.microsoft.com/office/drawing/2014/main" id="{C03FD555-7530-4AED-95F7-9E5789D12C51}"/>
                      </a:ext>
                    </a:extLst>
                  </p:cNvPr>
                  <p:cNvSpPr txBox="1"/>
                  <p:nvPr/>
                </p:nvSpPr>
                <p:spPr>
                  <a:xfrm>
                    <a:off x="665018" y="1607127"/>
                    <a:ext cx="907473" cy="2698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:r>
                      <a:rPr lang="fr-FR" sz="900">
                        <a:solidFill>
                          <a:srgbClr val="44546A"/>
                        </a:solidFill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firstname </a:t>
                    </a:r>
                    <a:endParaRPr lang="en-US" sz="1100">
                      <a:effectLst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E642D830-F577-4C20-89B6-7C0EA0F744A2}"/>
                  </a:ext>
                </a:extLst>
              </p:cNvPr>
              <p:cNvCxnSpPr/>
              <p:nvPr/>
            </p:nvCxnSpPr>
            <p:spPr>
              <a:xfrm rot="5400000" flipV="1">
                <a:off x="469900" y="2628900"/>
                <a:ext cx="0" cy="336550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D7358298-297A-455F-8B19-DAEC1DE7833F}"/>
                  </a:ext>
                </a:extLst>
              </p:cNvPr>
              <p:cNvGrpSpPr/>
              <p:nvPr/>
            </p:nvGrpSpPr>
            <p:grpSpPr>
              <a:xfrm>
                <a:off x="393700" y="2501900"/>
                <a:ext cx="3750310" cy="1391332"/>
                <a:chOff x="0" y="0"/>
                <a:chExt cx="3750310" cy="1391332"/>
              </a:xfrm>
            </p:grpSpPr>
            <p:pic>
              <p:nvPicPr>
                <p:cNvPr id="169" name="Picture 168" descr="C:\Users\Chalhoub\Downloads\icons8-list-64.png">
                  <a:extLst>
                    <a:ext uri="{FF2B5EF4-FFF2-40B4-BE49-F238E27FC236}">
                      <a16:creationId xmlns:a16="http://schemas.microsoft.com/office/drawing/2014/main" id="{6BB98F2F-B2F7-449B-9C8C-D48776AF73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1460" y="0"/>
                  <a:ext cx="608965" cy="60896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70" name="Text Box 431">
                  <a:extLst>
                    <a:ext uri="{FF2B5EF4-FFF2-40B4-BE49-F238E27FC236}">
                      <a16:creationId xmlns:a16="http://schemas.microsoft.com/office/drawing/2014/main" id="{3E33ED61-49B9-47E6-A54A-AA1019425477}"/>
                    </a:ext>
                  </a:extLst>
                </p:cNvPr>
                <p:cNvSpPr txBox="1"/>
                <p:nvPr/>
              </p:nvSpPr>
              <p:spPr>
                <a:xfrm>
                  <a:off x="0" y="571500"/>
                  <a:ext cx="1562029" cy="22603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fr-FR" sz="900">
                      <a:solidFill>
                        <a:srgbClr val="44546A"/>
                      </a:solidFill>
                      <a:effectLst/>
                      <a:latin typeface="Courier New" panose="02070309020205020404" pitchFamily="49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User_Favorite_Items</a:t>
                  </a:r>
                  <a:endParaRPr lang="en-US" sz="1100">
                    <a:effectLst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7B05622A-8EED-4A97-A018-8C5DBCA2427B}"/>
                    </a:ext>
                  </a:extLst>
                </p:cNvPr>
                <p:cNvCxnSpPr/>
                <p:nvPr/>
              </p:nvCxnSpPr>
              <p:spPr>
                <a:xfrm>
                  <a:off x="807720" y="297180"/>
                  <a:ext cx="2712130" cy="34606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4A0B6E4A-AFCB-4243-B28E-93B02DCEC427}"/>
                    </a:ext>
                  </a:extLst>
                </p:cNvPr>
                <p:cNvCxnSpPr/>
                <p:nvPr/>
              </p:nvCxnSpPr>
              <p:spPr>
                <a:xfrm>
                  <a:off x="1737360" y="320040"/>
                  <a:ext cx="0" cy="387805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98782A5D-9192-4E7F-B05C-0B6410655F5F}"/>
                    </a:ext>
                  </a:extLst>
                </p:cNvPr>
                <p:cNvCxnSpPr/>
                <p:nvPr/>
              </p:nvCxnSpPr>
              <p:spPr>
                <a:xfrm>
                  <a:off x="2324100" y="320040"/>
                  <a:ext cx="0" cy="387805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9D739118-8875-481A-ACA7-C5407BCF5CFE}"/>
                    </a:ext>
                  </a:extLst>
                </p:cNvPr>
                <p:cNvCxnSpPr/>
                <p:nvPr/>
              </p:nvCxnSpPr>
              <p:spPr>
                <a:xfrm>
                  <a:off x="2933700" y="320040"/>
                  <a:ext cx="0" cy="387805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CD0B3695-30B2-4083-900C-58C3B4B55216}"/>
                    </a:ext>
                  </a:extLst>
                </p:cNvPr>
                <p:cNvCxnSpPr/>
                <p:nvPr/>
              </p:nvCxnSpPr>
              <p:spPr>
                <a:xfrm>
                  <a:off x="3520440" y="327660"/>
                  <a:ext cx="0" cy="387228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pic>
              <p:nvPicPr>
                <p:cNvPr id="176" name="Picture 175" descr="C:\Users\Chalhoub\Downloads\icons8-new-document-64.png">
                  <a:extLst>
                    <a:ext uri="{FF2B5EF4-FFF2-40B4-BE49-F238E27FC236}">
                      <a16:creationId xmlns:a16="http://schemas.microsoft.com/office/drawing/2014/main" id="{094C0123-A940-4175-8BC9-695F7A098E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40180" y="609600"/>
                  <a:ext cx="608965" cy="60896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77" name="Text Box 437">
                  <a:extLst>
                    <a:ext uri="{FF2B5EF4-FFF2-40B4-BE49-F238E27FC236}">
                      <a16:creationId xmlns:a16="http://schemas.microsoft.com/office/drawing/2014/main" id="{AD82021A-291F-48F8-B3AE-C2FFEF6ABCA7}"/>
                    </a:ext>
                  </a:extLst>
                </p:cNvPr>
                <p:cNvSpPr txBox="1"/>
                <p:nvPr/>
              </p:nvSpPr>
              <p:spPr>
                <a:xfrm>
                  <a:off x="1440180" y="1127760"/>
                  <a:ext cx="703608" cy="26357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US" sz="900" dirty="0">
                      <a:solidFill>
                        <a:srgbClr val="44546A"/>
                      </a:solidFill>
                      <a:effectLst/>
                      <a:latin typeface="Courier New" panose="02070309020205020404" pitchFamily="49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Item 1</a:t>
                  </a:r>
                  <a:endParaRPr lang="en-US" sz="900" i="1" dirty="0">
                    <a:solidFill>
                      <a:srgbClr val="44546A"/>
                    </a:solidFill>
                    <a:effectLst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US" sz="1100" dirty="0">
                      <a:effectLst/>
                      <a:ea typeface="Calibri" panose="020F0502020204030204" pitchFamily="34" charset="0"/>
                      <a:cs typeface="Arial" panose="020B0604020202020204" pitchFamily="34" charset="0"/>
                    </a:rPr>
                    <a:t> </a:t>
                  </a:r>
                </a:p>
              </p:txBody>
            </p:sp>
            <p:pic>
              <p:nvPicPr>
                <p:cNvPr id="178" name="Picture 177" descr="C:\Users\Chalhoub\Downloads\icons8-new-document-64.png">
                  <a:extLst>
                    <a:ext uri="{FF2B5EF4-FFF2-40B4-BE49-F238E27FC236}">
                      <a16:creationId xmlns:a16="http://schemas.microsoft.com/office/drawing/2014/main" id="{6BF6E04D-B4F5-4308-8869-DCFC605643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26920" y="609600"/>
                  <a:ext cx="608965" cy="60896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79" name="Text Box 438">
                  <a:extLst>
                    <a:ext uri="{FF2B5EF4-FFF2-40B4-BE49-F238E27FC236}">
                      <a16:creationId xmlns:a16="http://schemas.microsoft.com/office/drawing/2014/main" id="{5C150A19-A583-480A-85B7-AC7B9B802E7F}"/>
                    </a:ext>
                  </a:extLst>
                </p:cNvPr>
                <p:cNvSpPr txBox="1"/>
                <p:nvPr/>
              </p:nvSpPr>
              <p:spPr>
                <a:xfrm>
                  <a:off x="2034540" y="1127760"/>
                  <a:ext cx="609011" cy="2259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US" sz="900">
                      <a:solidFill>
                        <a:srgbClr val="44546A"/>
                      </a:solidFill>
                      <a:effectLst/>
                      <a:latin typeface="Courier New" panose="02070309020205020404" pitchFamily="49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Item 2</a:t>
                  </a:r>
                  <a:endParaRPr lang="en-US" sz="1100">
                    <a:effectLst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US" sz="1100">
                      <a:effectLst/>
                      <a:ea typeface="Calibri" panose="020F0502020204030204" pitchFamily="34" charset="0"/>
                      <a:cs typeface="Arial" panose="020B0604020202020204" pitchFamily="34" charset="0"/>
                    </a:rPr>
                    <a:t> </a:t>
                  </a:r>
                </a:p>
              </p:txBody>
            </p:sp>
            <p:pic>
              <p:nvPicPr>
                <p:cNvPr id="180" name="Picture 179" descr="C:\Users\Chalhoub\Downloads\icons8-new-document-64.png">
                  <a:extLst>
                    <a:ext uri="{FF2B5EF4-FFF2-40B4-BE49-F238E27FC236}">
                      <a16:creationId xmlns:a16="http://schemas.microsoft.com/office/drawing/2014/main" id="{BE208700-996D-496D-9639-DB8A5AE2D1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36520" y="617220"/>
                  <a:ext cx="608965" cy="60896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81" name="Text Box 439">
                  <a:extLst>
                    <a:ext uri="{FF2B5EF4-FFF2-40B4-BE49-F238E27FC236}">
                      <a16:creationId xmlns:a16="http://schemas.microsoft.com/office/drawing/2014/main" id="{24263AB8-C994-44ED-832E-985317543D75}"/>
                    </a:ext>
                  </a:extLst>
                </p:cNvPr>
                <p:cNvSpPr txBox="1"/>
                <p:nvPr/>
              </p:nvSpPr>
              <p:spPr>
                <a:xfrm>
                  <a:off x="2682240" y="1127760"/>
                  <a:ext cx="657889" cy="25632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US" sz="900">
                      <a:solidFill>
                        <a:srgbClr val="44546A"/>
                      </a:solidFill>
                      <a:effectLst/>
                      <a:latin typeface="Courier New" panose="02070309020205020404" pitchFamily="49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Item 3</a:t>
                  </a:r>
                  <a:endParaRPr lang="en-US" sz="1100">
                    <a:effectLst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US" sz="1100">
                      <a:effectLst/>
                      <a:ea typeface="Calibri" panose="020F0502020204030204" pitchFamily="34" charset="0"/>
                      <a:cs typeface="Arial" panose="020B0604020202020204" pitchFamily="34" charset="0"/>
                    </a:rPr>
                    <a:t> </a:t>
                  </a:r>
                </a:p>
              </p:txBody>
            </p:sp>
            <p:pic>
              <p:nvPicPr>
                <p:cNvPr id="182" name="Picture 181" descr="C:\Users\Chalhoub\Downloads\icons8-circled-thin-64.png">
                  <a:extLst>
                    <a:ext uri="{FF2B5EF4-FFF2-40B4-BE49-F238E27FC236}">
                      <a16:creationId xmlns:a16="http://schemas.microsoft.com/office/drawing/2014/main" id="{33CCBA92-C331-4384-940B-60782C042E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07080" y="876300"/>
                  <a:ext cx="130810" cy="1308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83" name="Picture 182" descr="C:\Users\Chalhoub\Downloads\icons8-circled-thin-64.png">
                  <a:extLst>
                    <a:ext uri="{FF2B5EF4-FFF2-40B4-BE49-F238E27FC236}">
                      <a16:creationId xmlns:a16="http://schemas.microsoft.com/office/drawing/2014/main" id="{C31FFCFD-B8F3-4D68-AFBC-4FB0CE1959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59480" y="868680"/>
                  <a:ext cx="130810" cy="1308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84" name="Picture 183" descr="C:\Users\Chalhoub\Downloads\icons8-circled-thin-64.png">
                  <a:extLst>
                    <a:ext uri="{FF2B5EF4-FFF2-40B4-BE49-F238E27FC236}">
                      <a16:creationId xmlns:a16="http://schemas.microsoft.com/office/drawing/2014/main" id="{EB030278-03C5-43C6-87DA-0AAF9E2734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19500" y="868680"/>
                  <a:ext cx="130810" cy="1308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6C0E8FB3-B342-4BCD-B960-C4D1B703C3A5}"/>
                  </a:ext>
                </a:extLst>
              </p:cNvPr>
              <p:cNvGrpSpPr/>
              <p:nvPr/>
            </p:nvGrpSpPr>
            <p:grpSpPr>
              <a:xfrm>
                <a:off x="596900" y="3771900"/>
                <a:ext cx="3547110" cy="1391284"/>
                <a:chOff x="203200" y="0"/>
                <a:chExt cx="3547110" cy="1391332"/>
              </a:xfrm>
            </p:grpSpPr>
            <p:pic>
              <p:nvPicPr>
                <p:cNvPr id="95" name="Picture 94" descr="C:\Users\Chalhoub\Downloads\icons8-list-64.png">
                  <a:extLst>
                    <a:ext uri="{FF2B5EF4-FFF2-40B4-BE49-F238E27FC236}">
                      <a16:creationId xmlns:a16="http://schemas.microsoft.com/office/drawing/2014/main" id="{3D25B0FD-7D96-4312-B163-0633037B1E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1460" y="0"/>
                  <a:ext cx="608965" cy="60896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96" name="Text Box 450">
                  <a:extLst>
                    <a:ext uri="{FF2B5EF4-FFF2-40B4-BE49-F238E27FC236}">
                      <a16:creationId xmlns:a16="http://schemas.microsoft.com/office/drawing/2014/main" id="{18E0B084-F5B3-4918-9BE2-AFD6A80B661F}"/>
                    </a:ext>
                  </a:extLst>
                </p:cNvPr>
                <p:cNvSpPr txBox="1"/>
                <p:nvPr/>
              </p:nvSpPr>
              <p:spPr>
                <a:xfrm>
                  <a:off x="203200" y="565150"/>
                  <a:ext cx="822405" cy="22603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fr-FR" sz="900">
                      <a:solidFill>
                        <a:srgbClr val="44546A"/>
                      </a:solidFill>
                      <a:effectLst/>
                      <a:latin typeface="Courier New" panose="02070309020205020404" pitchFamily="49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User_Items</a:t>
                  </a:r>
                  <a:endParaRPr lang="en-US" sz="1100">
                    <a:effectLst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C2FC8E4B-578C-49D0-82D8-D28E9516D6B3}"/>
                    </a:ext>
                  </a:extLst>
                </p:cNvPr>
                <p:cNvCxnSpPr/>
                <p:nvPr/>
              </p:nvCxnSpPr>
              <p:spPr>
                <a:xfrm>
                  <a:off x="807720" y="297180"/>
                  <a:ext cx="2712130" cy="34606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86920D5F-D3CA-416A-80D4-F693EAE75FDE}"/>
                    </a:ext>
                  </a:extLst>
                </p:cNvPr>
                <p:cNvCxnSpPr/>
                <p:nvPr/>
              </p:nvCxnSpPr>
              <p:spPr>
                <a:xfrm>
                  <a:off x="1737360" y="320040"/>
                  <a:ext cx="0" cy="387805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2BDF0B44-51E3-4312-9CDC-A50C841D0443}"/>
                    </a:ext>
                  </a:extLst>
                </p:cNvPr>
                <p:cNvCxnSpPr/>
                <p:nvPr/>
              </p:nvCxnSpPr>
              <p:spPr>
                <a:xfrm>
                  <a:off x="2324100" y="320040"/>
                  <a:ext cx="0" cy="387805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61A24666-3D89-43CB-928A-55A5063FA5AE}"/>
                    </a:ext>
                  </a:extLst>
                </p:cNvPr>
                <p:cNvCxnSpPr/>
                <p:nvPr/>
              </p:nvCxnSpPr>
              <p:spPr>
                <a:xfrm>
                  <a:off x="2933700" y="320040"/>
                  <a:ext cx="0" cy="387805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7957D3E8-4611-4870-993F-764A1F2AF4D9}"/>
                    </a:ext>
                  </a:extLst>
                </p:cNvPr>
                <p:cNvCxnSpPr/>
                <p:nvPr/>
              </p:nvCxnSpPr>
              <p:spPr>
                <a:xfrm>
                  <a:off x="3520440" y="327660"/>
                  <a:ext cx="0" cy="387228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pic>
              <p:nvPicPr>
                <p:cNvPr id="154" name="Picture 153" descr="C:\Users\Chalhoub\Downloads\icons8-new-document-64.png">
                  <a:extLst>
                    <a:ext uri="{FF2B5EF4-FFF2-40B4-BE49-F238E27FC236}">
                      <a16:creationId xmlns:a16="http://schemas.microsoft.com/office/drawing/2014/main" id="{D79FE512-5FAA-46BD-9B9B-68011463E9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40180" y="609600"/>
                  <a:ext cx="608965" cy="60896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55" name="Text Box 457">
                  <a:extLst>
                    <a:ext uri="{FF2B5EF4-FFF2-40B4-BE49-F238E27FC236}">
                      <a16:creationId xmlns:a16="http://schemas.microsoft.com/office/drawing/2014/main" id="{E1C2888A-AD76-4DF1-99E8-0B9E5095E3D2}"/>
                    </a:ext>
                  </a:extLst>
                </p:cNvPr>
                <p:cNvSpPr txBox="1"/>
                <p:nvPr/>
              </p:nvSpPr>
              <p:spPr>
                <a:xfrm>
                  <a:off x="1440180" y="1127760"/>
                  <a:ext cx="703608" cy="26357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US" sz="900" dirty="0">
                      <a:solidFill>
                        <a:srgbClr val="44546A"/>
                      </a:solidFill>
                      <a:effectLst/>
                      <a:latin typeface="Courier New" panose="02070309020205020404" pitchFamily="49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Item 1</a:t>
                  </a:r>
                  <a:endParaRPr lang="en-US" sz="900" i="1" dirty="0">
                    <a:solidFill>
                      <a:srgbClr val="44546A"/>
                    </a:solidFill>
                    <a:effectLst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US" sz="1100" dirty="0">
                      <a:effectLst/>
                      <a:ea typeface="Calibri" panose="020F0502020204030204" pitchFamily="34" charset="0"/>
                      <a:cs typeface="Arial" panose="020B0604020202020204" pitchFamily="34" charset="0"/>
                    </a:rPr>
                    <a:t> </a:t>
                  </a:r>
                </a:p>
              </p:txBody>
            </p:sp>
            <p:pic>
              <p:nvPicPr>
                <p:cNvPr id="162" name="Picture 161" descr="C:\Users\Chalhoub\Downloads\icons8-new-document-64.png">
                  <a:extLst>
                    <a:ext uri="{FF2B5EF4-FFF2-40B4-BE49-F238E27FC236}">
                      <a16:creationId xmlns:a16="http://schemas.microsoft.com/office/drawing/2014/main" id="{37E2EBD3-9EC8-4AF5-9CBF-FC507D520B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26920" y="609600"/>
                  <a:ext cx="608965" cy="60896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63" name="Text Box 459">
                  <a:extLst>
                    <a:ext uri="{FF2B5EF4-FFF2-40B4-BE49-F238E27FC236}">
                      <a16:creationId xmlns:a16="http://schemas.microsoft.com/office/drawing/2014/main" id="{FDF23C26-9395-4B38-A4A7-AF0FEDFE02F5}"/>
                    </a:ext>
                  </a:extLst>
                </p:cNvPr>
                <p:cNvSpPr txBox="1"/>
                <p:nvPr/>
              </p:nvSpPr>
              <p:spPr>
                <a:xfrm>
                  <a:off x="2034540" y="1127760"/>
                  <a:ext cx="609011" cy="2259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US" sz="900">
                      <a:solidFill>
                        <a:srgbClr val="44546A"/>
                      </a:solidFill>
                      <a:effectLst/>
                      <a:latin typeface="Courier New" panose="02070309020205020404" pitchFamily="49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Item 2</a:t>
                  </a:r>
                  <a:endParaRPr lang="en-US" sz="1100">
                    <a:effectLst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US" sz="1100">
                      <a:effectLst/>
                      <a:ea typeface="Calibri" panose="020F0502020204030204" pitchFamily="34" charset="0"/>
                      <a:cs typeface="Arial" panose="020B0604020202020204" pitchFamily="34" charset="0"/>
                    </a:rPr>
                    <a:t> </a:t>
                  </a:r>
                </a:p>
              </p:txBody>
            </p:sp>
            <p:pic>
              <p:nvPicPr>
                <p:cNvPr id="164" name="Picture 163" descr="C:\Users\Chalhoub\Downloads\icons8-new-document-64.png">
                  <a:extLst>
                    <a:ext uri="{FF2B5EF4-FFF2-40B4-BE49-F238E27FC236}">
                      <a16:creationId xmlns:a16="http://schemas.microsoft.com/office/drawing/2014/main" id="{5EC17AEE-85BB-476A-928D-90C0AE1314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36520" y="617220"/>
                  <a:ext cx="608965" cy="60896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65" name="Text Box 461">
                  <a:extLst>
                    <a:ext uri="{FF2B5EF4-FFF2-40B4-BE49-F238E27FC236}">
                      <a16:creationId xmlns:a16="http://schemas.microsoft.com/office/drawing/2014/main" id="{E7CA5C0E-5ACB-43CE-B539-177C0D40A661}"/>
                    </a:ext>
                  </a:extLst>
                </p:cNvPr>
                <p:cNvSpPr txBox="1"/>
                <p:nvPr/>
              </p:nvSpPr>
              <p:spPr>
                <a:xfrm>
                  <a:off x="2682240" y="1127760"/>
                  <a:ext cx="657889" cy="25632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US" sz="900">
                      <a:solidFill>
                        <a:srgbClr val="44546A"/>
                      </a:solidFill>
                      <a:effectLst/>
                      <a:latin typeface="Courier New" panose="02070309020205020404" pitchFamily="49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Item 3</a:t>
                  </a:r>
                  <a:endParaRPr lang="en-US" sz="1100">
                    <a:effectLst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US" sz="1100">
                      <a:effectLst/>
                      <a:ea typeface="Calibri" panose="020F0502020204030204" pitchFamily="34" charset="0"/>
                      <a:cs typeface="Arial" panose="020B0604020202020204" pitchFamily="34" charset="0"/>
                    </a:rPr>
                    <a:t> </a:t>
                  </a:r>
                </a:p>
              </p:txBody>
            </p:sp>
            <p:pic>
              <p:nvPicPr>
                <p:cNvPr id="166" name="Picture 165" descr="C:\Users\Chalhoub\Downloads\icons8-circled-thin-64.png">
                  <a:extLst>
                    <a:ext uri="{FF2B5EF4-FFF2-40B4-BE49-F238E27FC236}">
                      <a16:creationId xmlns:a16="http://schemas.microsoft.com/office/drawing/2014/main" id="{BEF456C3-B590-4743-ABFE-75198074C8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07080" y="876300"/>
                  <a:ext cx="130810" cy="1308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67" name="Picture 166" descr="C:\Users\Chalhoub\Downloads\icons8-circled-thin-64.png">
                  <a:extLst>
                    <a:ext uri="{FF2B5EF4-FFF2-40B4-BE49-F238E27FC236}">
                      <a16:creationId xmlns:a16="http://schemas.microsoft.com/office/drawing/2014/main" id="{372674AF-6AB1-484F-AE82-4C43CC52C4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59480" y="868680"/>
                  <a:ext cx="130810" cy="1308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68" name="Picture 167" descr="C:\Users\Chalhoub\Downloads\icons8-circled-thin-64.png">
                  <a:extLst>
                    <a:ext uri="{FF2B5EF4-FFF2-40B4-BE49-F238E27FC236}">
                      <a16:creationId xmlns:a16="http://schemas.microsoft.com/office/drawing/2014/main" id="{A19326D3-1498-4F1C-9915-4A83B760A2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19500" y="868680"/>
                  <a:ext cx="130810" cy="1308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0803CC5C-F3C4-4AD9-82CF-7EE7B28B3828}"/>
                  </a:ext>
                </a:extLst>
              </p:cNvPr>
              <p:cNvCxnSpPr/>
              <p:nvPr/>
            </p:nvCxnSpPr>
            <p:spPr>
              <a:xfrm rot="5400000" flipV="1">
                <a:off x="469900" y="3911600"/>
                <a:ext cx="0" cy="336550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12680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E14034-CDA7-4700-8A1C-BE6AE7C0A3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2052" name="Picture 4" descr="Image result for firebase cloud storage">
            <a:extLst>
              <a:ext uri="{FF2B5EF4-FFF2-40B4-BE49-F238E27FC236}">
                <a16:creationId xmlns:a16="http://schemas.microsoft.com/office/drawing/2014/main" id="{0CBB5AD2-9577-4E0B-AB46-94B53FF2A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04" y="143828"/>
            <a:ext cx="4595430" cy="208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92;p18">
            <a:extLst>
              <a:ext uri="{FF2B5EF4-FFF2-40B4-BE49-F238E27FC236}">
                <a16:creationId xmlns:a16="http://schemas.microsoft.com/office/drawing/2014/main" id="{83160EF3-A6C1-42A0-AAFF-66BEC2A29F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81850" y="2232660"/>
            <a:ext cx="4469100" cy="17698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/>
            <a:r>
              <a:rPr lang="fr-FR" sz="2400" dirty="0"/>
              <a:t>Firebase Cloud Storage utilisé pour enregistrer les images et les logo de l’application</a:t>
            </a:r>
          </a:p>
          <a:p>
            <a:pPr marL="0" lvl="0" indent="0">
              <a:buNone/>
            </a:pPr>
            <a:r>
              <a:rPr lang="fr-FR" sz="2400" dirty="0"/>
              <a:t> 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6370697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ctrTitle"/>
          </p:nvPr>
        </p:nvSpPr>
        <p:spPr>
          <a:xfrm>
            <a:off x="685800" y="1811950"/>
            <a:ext cx="4973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</a:t>
            </a:r>
            <a:endParaRPr dirty="0"/>
          </a:p>
          <a:p>
            <a:pPr lvl="0"/>
            <a:r>
              <a:rPr lang="fr-FR" dirty="0"/>
              <a:t>Application</a:t>
            </a:r>
            <a:endParaRPr dirty="0"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1"/>
          </p:nvPr>
        </p:nvSpPr>
        <p:spPr>
          <a:xfrm>
            <a:off x="685800" y="3144850"/>
            <a:ext cx="3073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fr-FR" dirty="0"/>
              <a:t>Explication de l’application</a:t>
            </a:r>
          </a:p>
        </p:txBody>
      </p:sp>
    </p:spTree>
    <p:extLst>
      <p:ext uri="{BB962C8B-B14F-4D97-AF65-F5344CB8AC3E}">
        <p14:creationId xmlns:p14="http://schemas.microsoft.com/office/powerpoint/2010/main" val="3377135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617D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/>
          <p:nvPr/>
        </p:nvSpPr>
        <p:spPr>
          <a:xfrm>
            <a:off x="3571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69" name="Google Shape;269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270" name="Google Shape;270;p33"/>
          <p:cNvGrpSpPr/>
          <p:nvPr/>
        </p:nvGrpSpPr>
        <p:grpSpPr>
          <a:xfrm>
            <a:off x="3512225" y="373572"/>
            <a:ext cx="2119546" cy="4396359"/>
            <a:chOff x="2547150" y="238125"/>
            <a:chExt cx="2525675" cy="5238750"/>
          </a:xfrm>
        </p:grpSpPr>
        <p:sp>
          <p:nvSpPr>
            <p:cNvPr id="271" name="Google Shape;271;p3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" name="Google Shape;275;p33"/>
          <p:cNvSpPr txBox="1">
            <a:spLocks noGrp="1"/>
          </p:cNvSpPr>
          <p:nvPr>
            <p:ph type="title"/>
          </p:nvPr>
        </p:nvSpPr>
        <p:spPr>
          <a:xfrm>
            <a:off x="457200" y="951175"/>
            <a:ext cx="2651760" cy="148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fr-FR" sz="4000" dirty="0"/>
              <a:t>Registre Login</a:t>
            </a:r>
            <a:endParaRPr lang="en-US" sz="4000" dirty="0"/>
          </a:p>
        </p:txBody>
      </p:sp>
      <p:pic>
        <p:nvPicPr>
          <p:cNvPr id="11" name="Picture 10" descr="C:\Users\User\Desktop\Final project\IMG_20190616_211324.jpg">
            <a:extLst>
              <a:ext uri="{FF2B5EF4-FFF2-40B4-BE49-F238E27FC236}">
                <a16:creationId xmlns:a16="http://schemas.microsoft.com/office/drawing/2014/main" id="{8CFC2E54-B6E1-430A-9493-4E0B321BD64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225" y="768228"/>
            <a:ext cx="2119546" cy="36670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90549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617D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/>
          <p:nvPr/>
        </p:nvSpPr>
        <p:spPr>
          <a:xfrm>
            <a:off x="3571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69" name="Google Shape;269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pSp>
        <p:nvGrpSpPr>
          <p:cNvPr id="270" name="Google Shape;270;p33"/>
          <p:cNvGrpSpPr/>
          <p:nvPr/>
        </p:nvGrpSpPr>
        <p:grpSpPr>
          <a:xfrm>
            <a:off x="3512225" y="373572"/>
            <a:ext cx="2119546" cy="4396359"/>
            <a:chOff x="2547150" y="238125"/>
            <a:chExt cx="2525675" cy="5238750"/>
          </a:xfrm>
        </p:grpSpPr>
        <p:sp>
          <p:nvSpPr>
            <p:cNvPr id="271" name="Google Shape;271;p3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" name="Google Shape;275;p33"/>
          <p:cNvSpPr txBox="1">
            <a:spLocks noGrp="1"/>
          </p:cNvSpPr>
          <p:nvPr>
            <p:ph type="title"/>
          </p:nvPr>
        </p:nvSpPr>
        <p:spPr>
          <a:xfrm>
            <a:off x="457200" y="951175"/>
            <a:ext cx="2811780" cy="148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fr-FR" sz="4000" dirty="0"/>
              <a:t>S’identifier</a:t>
            </a:r>
            <a:endParaRPr lang="en-US" sz="4000" dirty="0"/>
          </a:p>
        </p:txBody>
      </p:sp>
      <p:pic>
        <p:nvPicPr>
          <p:cNvPr id="12" name="Picture 11" descr="C:\Users\User\Desktop\Final project\IMG_20190616_212759.jpg">
            <a:extLst>
              <a:ext uri="{FF2B5EF4-FFF2-40B4-BE49-F238E27FC236}">
                <a16:creationId xmlns:a16="http://schemas.microsoft.com/office/drawing/2014/main" id="{06E6F766-8DDB-4E6D-B33A-490DD4C10BE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225" y="744573"/>
            <a:ext cx="2119546" cy="36228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8738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21000" t="-5000" r="-10000" b="3000"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355600" y="624114"/>
            <a:ext cx="3101400" cy="63753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/>
              <a:t>SOMMAIRE</a:t>
            </a:r>
            <a:endParaRPr dirty="0"/>
          </a:p>
        </p:txBody>
      </p:sp>
      <p:sp>
        <p:nvSpPr>
          <p:cNvPr id="143" name="Google Shape;143;p23"/>
          <p:cNvSpPr txBox="1">
            <a:spLocks noGrp="1"/>
          </p:cNvSpPr>
          <p:nvPr>
            <p:ph type="body" idx="1"/>
          </p:nvPr>
        </p:nvSpPr>
        <p:spPr>
          <a:xfrm>
            <a:off x="402734" y="1515125"/>
            <a:ext cx="3490536" cy="290955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68300">
              <a:buSzPts val="2200"/>
            </a:pPr>
            <a:r>
              <a:rPr lang="fr-FR" sz="1800" dirty="0"/>
              <a:t>Introduction </a:t>
            </a:r>
          </a:p>
          <a:p>
            <a:pPr lvl="0" indent="-368300">
              <a:buSzPts val="2200"/>
            </a:pPr>
            <a:r>
              <a:rPr lang="fr-FR" sz="1800" dirty="0"/>
              <a:t>Objectif</a:t>
            </a:r>
          </a:p>
          <a:p>
            <a:pPr lvl="0" indent="-368300">
              <a:buSzPts val="2200"/>
            </a:pPr>
            <a:r>
              <a:rPr lang="fr-FR" sz="1800" dirty="0"/>
              <a:t>Historique</a:t>
            </a:r>
          </a:p>
          <a:p>
            <a:pPr lvl="0" indent="-368300">
              <a:buSzPts val="2200"/>
            </a:pPr>
            <a:r>
              <a:rPr lang="fr-FR" sz="1800" dirty="0"/>
              <a:t>Modèle</a:t>
            </a:r>
          </a:p>
          <a:p>
            <a:pPr indent="-368300">
              <a:buSzPts val="2200"/>
            </a:pPr>
            <a:r>
              <a:rPr lang="fr-FR" sz="1800" dirty="0"/>
              <a:t>Base de données</a:t>
            </a:r>
          </a:p>
          <a:p>
            <a:pPr lvl="0" indent="-368300">
              <a:buSzPts val="2200"/>
            </a:pPr>
            <a:r>
              <a:rPr lang="fr-FR" sz="1800" dirty="0"/>
              <a:t>Application</a:t>
            </a:r>
          </a:p>
          <a:p>
            <a:pPr indent="-368300">
              <a:buSzPts val="2200"/>
            </a:pPr>
            <a:r>
              <a:rPr lang="fr-FR" sz="1800" dirty="0"/>
              <a:t>Conclusion et Perspectives</a:t>
            </a:r>
          </a:p>
          <a:p>
            <a:pPr lvl="0" indent="-368300">
              <a:buSzPts val="2200"/>
            </a:pPr>
            <a:endParaRPr lang="fr-FR" sz="1800" dirty="0"/>
          </a:p>
          <a:p>
            <a:pPr lvl="0" indent="-368300">
              <a:buSzPts val="2200"/>
            </a:pPr>
            <a:endParaRPr lang="fr-FR" sz="1800" dirty="0"/>
          </a:p>
        </p:txBody>
      </p:sp>
      <p:sp>
        <p:nvSpPr>
          <p:cNvPr id="144" name="Google Shape;144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647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" dur="500" fill="hold"/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" dur="500" fill="hold"/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4" dur="500" fill="hold"/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5" dur="500" fill="hold"/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3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1" dur="500" fill="hold"/>
                                        <p:tgtEl>
                                          <p:spTgt spid="1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2" dur="500" fill="hold"/>
                                        <p:tgtEl>
                                          <p:spTgt spid="1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1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8" dur="500" fill="hold"/>
                                        <p:tgtEl>
                                          <p:spTgt spid="1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9" dur="500" fill="hold"/>
                                        <p:tgtEl>
                                          <p:spTgt spid="1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0" dur="500" fill="hold"/>
                                        <p:tgtEl>
                                          <p:spTgt spid="1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1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617D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/>
          <p:nvPr/>
        </p:nvSpPr>
        <p:spPr>
          <a:xfrm>
            <a:off x="3571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69" name="Google Shape;269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grpSp>
        <p:nvGrpSpPr>
          <p:cNvPr id="270" name="Google Shape;270;p33"/>
          <p:cNvGrpSpPr/>
          <p:nvPr/>
        </p:nvGrpSpPr>
        <p:grpSpPr>
          <a:xfrm>
            <a:off x="3512225" y="373572"/>
            <a:ext cx="2119546" cy="4396359"/>
            <a:chOff x="2547150" y="238125"/>
            <a:chExt cx="2525675" cy="5238750"/>
          </a:xfrm>
        </p:grpSpPr>
        <p:sp>
          <p:nvSpPr>
            <p:cNvPr id="271" name="Google Shape;271;p3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" name="Google Shape;275;p33"/>
          <p:cNvSpPr txBox="1">
            <a:spLocks noGrp="1"/>
          </p:cNvSpPr>
          <p:nvPr>
            <p:ph type="title"/>
          </p:nvPr>
        </p:nvSpPr>
        <p:spPr>
          <a:xfrm>
            <a:off x="457200" y="951175"/>
            <a:ext cx="2811780" cy="148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fr-FR" sz="4000" dirty="0"/>
              <a:t>Création du compte</a:t>
            </a:r>
            <a:endParaRPr lang="en-US" sz="4000" dirty="0"/>
          </a:p>
        </p:txBody>
      </p:sp>
      <p:pic>
        <p:nvPicPr>
          <p:cNvPr id="13" name="Picture 12" descr="C:\Users\User\Desktop\Final project\IMG_20190616_211831.jpg">
            <a:extLst>
              <a:ext uri="{FF2B5EF4-FFF2-40B4-BE49-F238E27FC236}">
                <a16:creationId xmlns:a16="http://schemas.microsoft.com/office/drawing/2014/main" id="{5C3299B4-D797-4603-A233-5C8B27FE4CD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225" y="735153"/>
            <a:ext cx="2119546" cy="36322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2194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617D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/>
          <p:nvPr/>
        </p:nvSpPr>
        <p:spPr>
          <a:xfrm>
            <a:off x="3571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69" name="Google Shape;269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pSp>
        <p:nvGrpSpPr>
          <p:cNvPr id="270" name="Google Shape;270;p33"/>
          <p:cNvGrpSpPr/>
          <p:nvPr/>
        </p:nvGrpSpPr>
        <p:grpSpPr>
          <a:xfrm>
            <a:off x="3512225" y="373572"/>
            <a:ext cx="2119546" cy="4396359"/>
            <a:chOff x="2547150" y="238125"/>
            <a:chExt cx="2525675" cy="5238750"/>
          </a:xfrm>
        </p:grpSpPr>
        <p:sp>
          <p:nvSpPr>
            <p:cNvPr id="271" name="Google Shape;271;p3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" name="Google Shape;275;p33"/>
          <p:cNvSpPr txBox="1">
            <a:spLocks noGrp="1"/>
          </p:cNvSpPr>
          <p:nvPr>
            <p:ph type="title"/>
          </p:nvPr>
        </p:nvSpPr>
        <p:spPr>
          <a:xfrm>
            <a:off x="444033" y="243249"/>
            <a:ext cx="2811780" cy="148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fr-FR" sz="4000" dirty="0"/>
              <a:t>Page d’accueil</a:t>
            </a:r>
            <a:endParaRPr lang="en-US" sz="4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C143DB-E53F-4CBD-851B-E15C3478732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225" y="768227"/>
            <a:ext cx="2119546" cy="35991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819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617D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/>
          <p:nvPr/>
        </p:nvSpPr>
        <p:spPr>
          <a:xfrm>
            <a:off x="3571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69" name="Google Shape;269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270" name="Google Shape;270;p33"/>
          <p:cNvGrpSpPr/>
          <p:nvPr/>
        </p:nvGrpSpPr>
        <p:grpSpPr>
          <a:xfrm>
            <a:off x="3512225" y="373572"/>
            <a:ext cx="2119546" cy="4396359"/>
            <a:chOff x="2547150" y="238125"/>
            <a:chExt cx="2525675" cy="5238750"/>
          </a:xfrm>
        </p:grpSpPr>
        <p:sp>
          <p:nvSpPr>
            <p:cNvPr id="271" name="Google Shape;271;p3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" name="Google Shape;275;p33"/>
          <p:cNvSpPr txBox="1">
            <a:spLocks noGrp="1"/>
          </p:cNvSpPr>
          <p:nvPr>
            <p:ph type="title"/>
          </p:nvPr>
        </p:nvSpPr>
        <p:spPr>
          <a:xfrm>
            <a:off x="444033" y="281226"/>
            <a:ext cx="3015071" cy="148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fr-FR" sz="4000" dirty="0"/>
              <a:t>Ajouter un instrument</a:t>
            </a:r>
            <a:endParaRPr lang="en-US" sz="4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CA74A7-F049-4A02-A69B-E67FE958772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225" y="744573"/>
            <a:ext cx="2119546" cy="3622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5B73E0-B448-4622-95B1-A71E5CA7C07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225" y="768227"/>
            <a:ext cx="2119546" cy="35991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BE021AD-9AAB-4E04-81D3-71E63C4C3715}"/>
              </a:ext>
            </a:extLst>
          </p:cNvPr>
          <p:cNvCxnSpPr/>
          <p:nvPr/>
        </p:nvCxnSpPr>
        <p:spPr>
          <a:xfrm flipH="1">
            <a:off x="4671060" y="3230880"/>
            <a:ext cx="601980" cy="7239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BDE8BA8-BEE0-4078-B8EA-1AF63CA10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2225" y="753993"/>
            <a:ext cx="2119546" cy="36318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F96DCF-A39C-4064-B2AB-8EE07FD8B6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2225" y="753993"/>
            <a:ext cx="2119546" cy="3631826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5B55859-7189-4C67-997B-E2FD0CDDFD85}"/>
              </a:ext>
            </a:extLst>
          </p:cNvPr>
          <p:cNvSpPr/>
          <p:nvPr/>
        </p:nvSpPr>
        <p:spPr>
          <a:xfrm>
            <a:off x="3459104" y="4053840"/>
            <a:ext cx="2225787" cy="3810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00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617D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/>
          <p:nvPr/>
        </p:nvSpPr>
        <p:spPr>
          <a:xfrm>
            <a:off x="3571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69" name="Google Shape;269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270" name="Google Shape;270;p33"/>
          <p:cNvGrpSpPr/>
          <p:nvPr/>
        </p:nvGrpSpPr>
        <p:grpSpPr>
          <a:xfrm>
            <a:off x="3512225" y="373572"/>
            <a:ext cx="2119546" cy="4396359"/>
            <a:chOff x="2547150" y="238125"/>
            <a:chExt cx="2525675" cy="5238750"/>
          </a:xfrm>
        </p:grpSpPr>
        <p:sp>
          <p:nvSpPr>
            <p:cNvPr id="271" name="Google Shape;271;p3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F7C1252-BF0E-4B1C-A7FA-7D6F539DE25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224" y="768227"/>
            <a:ext cx="2119545" cy="3599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6C1E4F-5313-4A52-BB50-C1F22DA9F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2223" y="768227"/>
            <a:ext cx="2127310" cy="3589485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3969724-1A4C-473D-9C4F-E1BEBE620B6B}"/>
              </a:ext>
            </a:extLst>
          </p:cNvPr>
          <p:cNvSpPr/>
          <p:nvPr/>
        </p:nvSpPr>
        <p:spPr>
          <a:xfrm>
            <a:off x="3512223" y="2080260"/>
            <a:ext cx="1585558" cy="33528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92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617D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/>
          <p:nvPr/>
        </p:nvSpPr>
        <p:spPr>
          <a:xfrm>
            <a:off x="3571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69" name="Google Shape;269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pSp>
        <p:nvGrpSpPr>
          <p:cNvPr id="270" name="Google Shape;270;p33"/>
          <p:cNvGrpSpPr/>
          <p:nvPr/>
        </p:nvGrpSpPr>
        <p:grpSpPr>
          <a:xfrm>
            <a:off x="3512225" y="373572"/>
            <a:ext cx="2119546" cy="4396359"/>
            <a:chOff x="2547150" y="238125"/>
            <a:chExt cx="2525675" cy="5238750"/>
          </a:xfrm>
        </p:grpSpPr>
        <p:sp>
          <p:nvSpPr>
            <p:cNvPr id="271" name="Google Shape;271;p3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" name="Google Shape;275;p33"/>
          <p:cNvSpPr txBox="1">
            <a:spLocks noGrp="1"/>
          </p:cNvSpPr>
          <p:nvPr>
            <p:ph type="title"/>
          </p:nvPr>
        </p:nvSpPr>
        <p:spPr>
          <a:xfrm>
            <a:off x="205741" y="529223"/>
            <a:ext cx="3253363" cy="123444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fr-FR" sz="4000" dirty="0"/>
              <a:t>Page des instruments</a:t>
            </a:r>
            <a:endParaRPr lang="en-US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ADD7B3-345C-456E-8134-ACE17C8E2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224" y="768227"/>
            <a:ext cx="2119545" cy="35991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3F744E-1E19-4B29-A849-26C8CA73A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1438" y="728933"/>
            <a:ext cx="2118381" cy="362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56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617D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/>
          <p:nvPr/>
        </p:nvSpPr>
        <p:spPr>
          <a:xfrm>
            <a:off x="3571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69" name="Google Shape;269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270" name="Google Shape;270;p33"/>
          <p:cNvGrpSpPr/>
          <p:nvPr/>
        </p:nvGrpSpPr>
        <p:grpSpPr>
          <a:xfrm>
            <a:off x="3512225" y="373572"/>
            <a:ext cx="2119546" cy="4396359"/>
            <a:chOff x="2547150" y="238125"/>
            <a:chExt cx="2525675" cy="5238750"/>
          </a:xfrm>
        </p:grpSpPr>
        <p:sp>
          <p:nvSpPr>
            <p:cNvPr id="271" name="Google Shape;271;p3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" name="Google Shape;275;p33"/>
          <p:cNvSpPr txBox="1">
            <a:spLocks noGrp="1"/>
          </p:cNvSpPr>
          <p:nvPr>
            <p:ph type="title"/>
          </p:nvPr>
        </p:nvSpPr>
        <p:spPr>
          <a:xfrm>
            <a:off x="414409" y="272927"/>
            <a:ext cx="3015072" cy="187591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fr-FR" sz="4000" dirty="0"/>
              <a:t>Contenu de chaque instrument</a:t>
            </a:r>
            <a:endParaRPr lang="en-US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D5AB29-BA6F-447F-9085-3671653D9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225" y="744574"/>
            <a:ext cx="2119546" cy="36228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EC7077-B2CE-4403-8A80-2BF634B68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1438" y="744574"/>
            <a:ext cx="2119546" cy="36131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05490E-7ECD-43A3-9B37-2A15C185FE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1438" y="757401"/>
            <a:ext cx="2119546" cy="361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8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617D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/>
          <p:nvPr/>
        </p:nvSpPr>
        <p:spPr>
          <a:xfrm>
            <a:off x="3571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69" name="Google Shape;269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270" name="Google Shape;270;p33"/>
          <p:cNvGrpSpPr/>
          <p:nvPr/>
        </p:nvGrpSpPr>
        <p:grpSpPr>
          <a:xfrm>
            <a:off x="3512225" y="373572"/>
            <a:ext cx="2119546" cy="4396359"/>
            <a:chOff x="2547150" y="238125"/>
            <a:chExt cx="2525675" cy="5238750"/>
          </a:xfrm>
        </p:grpSpPr>
        <p:sp>
          <p:nvSpPr>
            <p:cNvPr id="271" name="Google Shape;271;p3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A7501D1-44F8-4109-8459-6BB1CB0FD2E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319" y="768227"/>
            <a:ext cx="2113451" cy="3599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73E6C6-E7C1-4E10-8D8C-BE4887708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2225" y="768227"/>
            <a:ext cx="2125639" cy="3589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43416C-52A3-4BB4-A657-2F2596880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1438" y="768227"/>
            <a:ext cx="2119545" cy="359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3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617D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/>
          <p:nvPr/>
        </p:nvSpPr>
        <p:spPr>
          <a:xfrm>
            <a:off x="3571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69" name="Google Shape;269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pSp>
        <p:nvGrpSpPr>
          <p:cNvPr id="270" name="Google Shape;270;p33"/>
          <p:cNvGrpSpPr/>
          <p:nvPr/>
        </p:nvGrpSpPr>
        <p:grpSpPr>
          <a:xfrm>
            <a:off x="3512225" y="373572"/>
            <a:ext cx="2119546" cy="4396359"/>
            <a:chOff x="2547150" y="238125"/>
            <a:chExt cx="2525675" cy="5238750"/>
          </a:xfrm>
        </p:grpSpPr>
        <p:sp>
          <p:nvSpPr>
            <p:cNvPr id="271" name="Google Shape;271;p3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A7501D1-44F8-4109-8459-6BB1CB0FD2E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319" y="768227"/>
            <a:ext cx="2113451" cy="35991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ED12DFB-08F4-4C09-AB7E-7FA4B37452A4}"/>
              </a:ext>
            </a:extLst>
          </p:cNvPr>
          <p:cNvSpPr/>
          <p:nvPr/>
        </p:nvSpPr>
        <p:spPr>
          <a:xfrm>
            <a:off x="3512225" y="2514600"/>
            <a:ext cx="2119546" cy="61722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CB7AA8-A352-4CD7-BDBC-9FF5BC096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1438" y="761483"/>
            <a:ext cx="2119545" cy="3605925"/>
          </a:xfrm>
          <a:prstGeom prst="rect">
            <a:avLst/>
          </a:prstGeom>
        </p:spPr>
      </p:pic>
      <p:sp>
        <p:nvSpPr>
          <p:cNvPr id="15" name="Google Shape;275;p33">
            <a:extLst>
              <a:ext uri="{FF2B5EF4-FFF2-40B4-BE49-F238E27FC236}">
                <a16:creationId xmlns:a16="http://schemas.microsoft.com/office/drawing/2014/main" id="{3FEFBB03-A657-4FBD-A3A4-F49F267F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99652" y="465051"/>
            <a:ext cx="3253363" cy="123444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fr-FR" sz="4000" dirty="0"/>
              <a:t>Google Maps</a:t>
            </a:r>
            <a:endParaRPr lang="en-US" sz="4000" dirty="0"/>
          </a:p>
        </p:txBody>
      </p:sp>
      <p:pic>
        <p:nvPicPr>
          <p:cNvPr id="1030" name="Picture 6" descr="Image result for google maps logo">
            <a:extLst>
              <a:ext uri="{FF2B5EF4-FFF2-40B4-BE49-F238E27FC236}">
                <a16:creationId xmlns:a16="http://schemas.microsoft.com/office/drawing/2014/main" id="{6AD448C3-7152-4FD5-A050-DC8474EB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9727" y="411863"/>
            <a:ext cx="3089334" cy="119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34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617D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/>
          <p:nvPr/>
        </p:nvSpPr>
        <p:spPr>
          <a:xfrm>
            <a:off x="3571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69" name="Google Shape;269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pSp>
        <p:nvGrpSpPr>
          <p:cNvPr id="270" name="Google Shape;270;p33"/>
          <p:cNvGrpSpPr/>
          <p:nvPr/>
        </p:nvGrpSpPr>
        <p:grpSpPr>
          <a:xfrm>
            <a:off x="3512225" y="373572"/>
            <a:ext cx="2119546" cy="4396359"/>
            <a:chOff x="2547150" y="238125"/>
            <a:chExt cx="2525675" cy="5238750"/>
          </a:xfrm>
        </p:grpSpPr>
        <p:sp>
          <p:nvSpPr>
            <p:cNvPr id="271" name="Google Shape;271;p3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" name="Google Shape;275;p33"/>
          <p:cNvSpPr txBox="1">
            <a:spLocks noGrp="1"/>
          </p:cNvSpPr>
          <p:nvPr>
            <p:ph type="title"/>
          </p:nvPr>
        </p:nvSpPr>
        <p:spPr>
          <a:xfrm>
            <a:off x="205741" y="529223"/>
            <a:ext cx="3253363" cy="123444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fr-FR" sz="4000" dirty="0"/>
              <a:t>Page du profil</a:t>
            </a:r>
            <a:endParaRPr lang="en-US" sz="4000" dirty="0"/>
          </a:p>
        </p:txBody>
      </p:sp>
      <p:pic>
        <p:nvPicPr>
          <p:cNvPr id="5" name="20190717_053025_000">
            <a:hlinkClick r:id="" action="ppaction://media"/>
            <a:extLst>
              <a:ext uri="{FF2B5EF4-FFF2-40B4-BE49-F238E27FC236}">
                <a16:creationId xmlns:a16="http://schemas.microsoft.com/office/drawing/2014/main" id="{EB913D4F-09B5-4AAE-9A06-FB4EEC0020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19845" y="776365"/>
            <a:ext cx="2109968" cy="3602736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09676DA-30C9-40D8-A7CA-812D62BB55A4}"/>
              </a:ext>
            </a:extLst>
          </p:cNvPr>
          <p:cNvSpPr/>
          <p:nvPr/>
        </p:nvSpPr>
        <p:spPr>
          <a:xfrm>
            <a:off x="3625737" y="2263140"/>
            <a:ext cx="847204" cy="48006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98BF031-DA7E-4CEA-84EE-A1BDCFC1A87B}"/>
              </a:ext>
            </a:extLst>
          </p:cNvPr>
          <p:cNvSpPr/>
          <p:nvPr/>
        </p:nvSpPr>
        <p:spPr>
          <a:xfrm>
            <a:off x="4626541" y="2263140"/>
            <a:ext cx="847204" cy="48006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80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617D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/>
          <p:nvPr/>
        </p:nvSpPr>
        <p:spPr>
          <a:xfrm>
            <a:off x="3571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69" name="Google Shape;269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270" name="Google Shape;270;p33"/>
          <p:cNvGrpSpPr/>
          <p:nvPr/>
        </p:nvGrpSpPr>
        <p:grpSpPr>
          <a:xfrm>
            <a:off x="3512225" y="373572"/>
            <a:ext cx="2119546" cy="4396359"/>
            <a:chOff x="2547150" y="238125"/>
            <a:chExt cx="2525675" cy="5238750"/>
          </a:xfrm>
        </p:grpSpPr>
        <p:sp>
          <p:nvSpPr>
            <p:cNvPr id="271" name="Google Shape;271;p3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A6C1E4F-5313-4A52-BB50-C1F22DA9F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225" y="744573"/>
            <a:ext cx="2127310" cy="362283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3969724-1A4C-473D-9C4F-E1BEBE620B6B}"/>
              </a:ext>
            </a:extLst>
          </p:cNvPr>
          <p:cNvSpPr/>
          <p:nvPr/>
        </p:nvSpPr>
        <p:spPr>
          <a:xfrm>
            <a:off x="3504461" y="3345180"/>
            <a:ext cx="1585558" cy="33528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275;p33">
            <a:extLst>
              <a:ext uri="{FF2B5EF4-FFF2-40B4-BE49-F238E27FC236}">
                <a16:creationId xmlns:a16="http://schemas.microsoft.com/office/drawing/2014/main" id="{2A4D9D92-639D-4B7D-B84F-65D9FB6E06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495" y="547906"/>
            <a:ext cx="3365609" cy="123444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fr-FR" sz="4000" dirty="0"/>
              <a:t>Se déconnecter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9390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ctrTitle"/>
          </p:nvPr>
        </p:nvSpPr>
        <p:spPr>
          <a:xfrm>
            <a:off x="685800" y="1811950"/>
            <a:ext cx="4973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lvl="0"/>
            <a:r>
              <a:rPr lang="fr-FR" dirty="0"/>
              <a:t>Introduction</a:t>
            </a:r>
            <a:endParaRPr dirty="0"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1"/>
          </p:nvPr>
        </p:nvSpPr>
        <p:spPr>
          <a:xfrm>
            <a:off x="685800" y="3144850"/>
            <a:ext cx="3073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1478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617D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/>
          <p:nvPr/>
        </p:nvSpPr>
        <p:spPr>
          <a:xfrm>
            <a:off x="3571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69" name="Google Shape;269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pSp>
        <p:nvGrpSpPr>
          <p:cNvPr id="270" name="Google Shape;270;p33"/>
          <p:cNvGrpSpPr/>
          <p:nvPr/>
        </p:nvGrpSpPr>
        <p:grpSpPr>
          <a:xfrm>
            <a:off x="3512225" y="373572"/>
            <a:ext cx="2119546" cy="4396359"/>
            <a:chOff x="2547150" y="238125"/>
            <a:chExt cx="2525675" cy="5238750"/>
          </a:xfrm>
        </p:grpSpPr>
        <p:sp>
          <p:nvSpPr>
            <p:cNvPr id="271" name="Google Shape;271;p3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275;p33">
            <a:extLst>
              <a:ext uri="{FF2B5EF4-FFF2-40B4-BE49-F238E27FC236}">
                <a16:creationId xmlns:a16="http://schemas.microsoft.com/office/drawing/2014/main" id="{2A4D9D92-639D-4B7D-B84F-65D9FB6E06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495" y="547906"/>
            <a:ext cx="3365609" cy="179905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fr-FR" sz="4000" dirty="0"/>
              <a:t>Chercher</a:t>
            </a:r>
            <a:br>
              <a:rPr lang="fr-FR" sz="4000" dirty="0"/>
            </a:br>
            <a:r>
              <a:rPr lang="fr-FR" sz="4000" dirty="0"/>
              <a:t>un instrument</a:t>
            </a:r>
            <a:endParaRPr lang="en-US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700293-0EF1-4A5D-A8C7-C1561050E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226" y="768227"/>
            <a:ext cx="2119546" cy="3599181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442BFC7-1B75-41FF-930F-39CEE672FFFC}"/>
              </a:ext>
            </a:extLst>
          </p:cNvPr>
          <p:cNvSpPr/>
          <p:nvPr/>
        </p:nvSpPr>
        <p:spPr>
          <a:xfrm>
            <a:off x="5334000" y="785788"/>
            <a:ext cx="297771" cy="33528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A6169A-3373-43C1-B51F-F35A7B15B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2224" y="768226"/>
            <a:ext cx="2119546" cy="3607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07A58C-8727-443D-8D01-9DBD34D1A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2223" y="730488"/>
            <a:ext cx="2119547" cy="3627224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03A8ACB-2EDD-4C27-93B3-CE36D25D36FA}"/>
              </a:ext>
            </a:extLst>
          </p:cNvPr>
          <p:cNvSpPr/>
          <p:nvPr/>
        </p:nvSpPr>
        <p:spPr>
          <a:xfrm>
            <a:off x="5280879" y="760362"/>
            <a:ext cx="297771" cy="33528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3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9" grpId="0" animBg="1"/>
      <p:bldP spid="19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ctrTitle"/>
          </p:nvPr>
        </p:nvSpPr>
        <p:spPr>
          <a:xfrm>
            <a:off x="685799" y="1811950"/>
            <a:ext cx="6129779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6.</a:t>
            </a:r>
            <a:endParaRPr dirty="0"/>
          </a:p>
          <a:p>
            <a:pPr lvl="0"/>
            <a:r>
              <a:rPr lang="fr-FR" dirty="0"/>
              <a:t>Conclusion et Perspectives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38407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962850" y="919975"/>
            <a:ext cx="4469100" cy="334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/>
            <a:r>
              <a:rPr lang="fr-FR" sz="2400" dirty="0"/>
              <a:t>Ce projet est très important sur le domaine médical et social.</a:t>
            </a:r>
          </a:p>
          <a:p>
            <a:pPr marL="342900" indent="-342900"/>
            <a:endParaRPr lang="fr-FR" sz="2400" dirty="0"/>
          </a:p>
          <a:p>
            <a:pPr marL="342900" lvl="0" indent="-342900"/>
            <a:r>
              <a:rPr lang="fr-FR" sz="2400" dirty="0"/>
              <a:t>Renforce l’humanité en aidant l'un à l'autre.</a:t>
            </a:r>
          </a:p>
          <a:p>
            <a:pPr marL="342900" indent="-342900"/>
            <a:endParaRPr lang="fr-FR" sz="2400" dirty="0"/>
          </a:p>
          <a:p>
            <a:pPr marL="0" lvl="0" indent="0">
              <a:buNone/>
            </a:pPr>
            <a:r>
              <a:rPr lang="fr-FR" sz="2400" dirty="0"/>
              <a:t> </a:t>
            </a:r>
            <a:endParaRPr sz="2400" dirty="0"/>
          </a:p>
        </p:txBody>
      </p:sp>
      <p:sp>
        <p:nvSpPr>
          <p:cNvPr id="93" name="Google Shape;93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17531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962850" y="919975"/>
            <a:ext cx="4469100" cy="334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fr-FR" sz="2400" dirty="0"/>
          </a:p>
          <a:p>
            <a:pPr marL="0" lvl="0" indent="0">
              <a:buNone/>
            </a:pPr>
            <a:r>
              <a:rPr lang="fr-FR" sz="2400" dirty="0"/>
              <a:t>Trouver un instrument médical moins cher qu’un instrument nouveau.</a:t>
            </a:r>
            <a:endParaRPr sz="2400" dirty="0"/>
          </a:p>
        </p:txBody>
      </p:sp>
      <p:sp>
        <p:nvSpPr>
          <p:cNvPr id="93" name="Google Shape;93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68097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457200" y="7393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Perspectives</a:t>
            </a:r>
            <a:endParaRPr dirty="0"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457200" y="1733550"/>
            <a:ext cx="4695600" cy="29222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sz="1600" dirty="0"/>
              <a:t>L’utilisateur peut chercher des instruments en utilisant la photo de l’instrument ou le barre code.</a:t>
            </a:r>
            <a:endParaRPr lang="en-US" sz="1600" dirty="0"/>
          </a:p>
          <a:p>
            <a:pPr lvl="0"/>
            <a:r>
              <a:rPr lang="fr-FR" sz="1600" dirty="0"/>
              <a:t>L’utilisateur peut vérifier son compte en téléchargent une copie de sa carte d’identité.</a:t>
            </a:r>
            <a:endParaRPr lang="en-US" sz="1600" dirty="0"/>
          </a:p>
          <a:p>
            <a:pPr lvl="0"/>
            <a:r>
              <a:rPr lang="fr-FR" sz="1600" dirty="0"/>
              <a:t>L’utilisateur peut payer par carte de crédit.</a:t>
            </a:r>
            <a:endParaRPr lang="en-US" sz="1600" dirty="0"/>
          </a:p>
          <a:p>
            <a:pPr lvl="0"/>
            <a:r>
              <a:rPr lang="fr-FR" sz="1600" dirty="0"/>
              <a:t>Un service de chat intégré dans l’application.</a:t>
            </a:r>
            <a:endParaRPr lang="en-US" sz="1600" dirty="0"/>
          </a:p>
          <a:p>
            <a:pPr lvl="0"/>
            <a:r>
              <a:rPr lang="fr-FR" sz="1600" dirty="0"/>
              <a:t>Un system de recommandation.</a:t>
            </a:r>
            <a:endParaRPr lang="en-US" sz="1600" dirty="0"/>
          </a:p>
        </p:txBody>
      </p:sp>
      <p:sp>
        <p:nvSpPr>
          <p:cNvPr id="100" name="Google Shape;100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764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>
            <a:spLocks noGrp="1"/>
          </p:cNvSpPr>
          <p:nvPr>
            <p:ph type="title" idx="4294967295"/>
          </p:nvPr>
        </p:nvSpPr>
        <p:spPr>
          <a:xfrm>
            <a:off x="451485" y="1718570"/>
            <a:ext cx="6024600" cy="184759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du projet</a:t>
            </a:r>
            <a:endParaRPr sz="18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MERCI POUR VOTRE ATTENTION!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0" name="Google Shape;150;p2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835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/>
      <p:bldP spid="14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962850" y="919975"/>
            <a:ext cx="4469100" cy="334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fr-FR" sz="2400" dirty="0"/>
              <a:t>Le e-commerce ou commerce électronique regroupe l’ensemble des transactions commerciales s’opérant à distance par le biais d’interfaces électroniques et digitales.</a:t>
            </a:r>
            <a:endParaRPr sz="2400" dirty="0"/>
          </a:p>
        </p:txBody>
      </p:sp>
      <p:sp>
        <p:nvSpPr>
          <p:cNvPr id="93" name="Google Shape;93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1062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962850" y="919975"/>
            <a:ext cx="4469100" cy="334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fr-FR" sz="2400" dirty="0"/>
              <a:t>Dans notre projet, nous avons développé l’APP SIC sous le concept de e-commerce APP, qui sert à partagés les dispositifs médicaux réutilisables en toute sécurité entre différents patients.</a:t>
            </a:r>
            <a:endParaRPr sz="2400" dirty="0"/>
          </a:p>
        </p:txBody>
      </p:sp>
      <p:sp>
        <p:nvSpPr>
          <p:cNvPr id="93" name="Google Shape;93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5243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ctrTitle"/>
          </p:nvPr>
        </p:nvSpPr>
        <p:spPr>
          <a:xfrm>
            <a:off x="685800" y="1811950"/>
            <a:ext cx="4973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</a:t>
            </a:r>
            <a:endParaRPr dirty="0"/>
          </a:p>
          <a:p>
            <a:pPr lvl="0"/>
            <a:r>
              <a:rPr lang="fr-FR" dirty="0"/>
              <a:t>Objectif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125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245098" y="1080230"/>
            <a:ext cx="5957740" cy="334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/>
            <a:r>
              <a:rPr lang="fr-FR" sz="2400" dirty="0"/>
              <a:t>Développer une plateforme Android.</a:t>
            </a:r>
          </a:p>
          <a:p>
            <a:pPr marL="342900" indent="-342900"/>
            <a:endParaRPr lang="fr-FR" sz="2400" dirty="0"/>
          </a:p>
          <a:p>
            <a:pPr marL="342900" indent="-342900"/>
            <a:r>
              <a:rPr lang="fr-FR" sz="2400" dirty="0"/>
              <a:t>Chercher et/ou partager des dispositifs médicaux réutilisables.</a:t>
            </a:r>
          </a:p>
          <a:p>
            <a:pPr marL="342900" indent="-342900"/>
            <a:endParaRPr lang="fr-FR" sz="2400" dirty="0"/>
          </a:p>
          <a:p>
            <a:pPr marL="342900" indent="-342900"/>
            <a:r>
              <a:rPr lang="fr-FR" sz="2400" dirty="0"/>
              <a:t>offre aux patients des dispositifs médicaux à un coût très réduit.</a:t>
            </a:r>
          </a:p>
          <a:p>
            <a:pPr marL="342900" indent="-342900"/>
            <a:endParaRPr lang="fr-FR" sz="2400" dirty="0"/>
          </a:p>
          <a:p>
            <a:pPr marL="342900" indent="-342900"/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342900" indent="-342900"/>
            <a:r>
              <a:rPr lang="fr-FR" sz="2400" dirty="0"/>
              <a:t>une application qui</a:t>
            </a:r>
            <a:endParaRPr sz="2400" dirty="0"/>
          </a:p>
        </p:txBody>
      </p:sp>
      <p:sp>
        <p:nvSpPr>
          <p:cNvPr id="93" name="Google Shape;93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9533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ctrTitle"/>
          </p:nvPr>
        </p:nvSpPr>
        <p:spPr>
          <a:xfrm>
            <a:off x="685800" y="1811950"/>
            <a:ext cx="4973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</a:t>
            </a:r>
            <a:endParaRPr dirty="0"/>
          </a:p>
          <a:p>
            <a:pPr lvl="0"/>
            <a:r>
              <a:rPr lang="fr-FR" dirty="0"/>
              <a:t>Historique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052217"/>
      </p:ext>
    </p:extLst>
  </p:cSld>
  <p:clrMapOvr>
    <a:masterClrMapping/>
  </p:clrMapOvr>
</p:sld>
</file>

<file path=ppt/theme/theme1.xml><?xml version="1.0" encoding="utf-8"?>
<a:theme xmlns:a="http://schemas.openxmlformats.org/drawingml/2006/main" name="Gowe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1301</TotalTime>
  <Words>641</Words>
  <Application>Microsoft Office PowerPoint</Application>
  <PresentationFormat>On-screen Show (16:9)</PresentationFormat>
  <Paragraphs>226</Paragraphs>
  <Slides>45</Slides>
  <Notes>38</Notes>
  <HiddenSlides>1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Muli</vt:lpstr>
      <vt:lpstr>Poppins Light</vt:lpstr>
      <vt:lpstr>Poppins</vt:lpstr>
      <vt:lpstr>Muli Light</vt:lpstr>
      <vt:lpstr>Arial</vt:lpstr>
      <vt:lpstr>Courier New</vt:lpstr>
      <vt:lpstr>Gower template</vt:lpstr>
      <vt:lpstr>PLATEFORME DE PARTAGE DES DISPOSITIFS MÉDICAUX RÉUTILISABLES</vt:lpstr>
      <vt:lpstr>PowerPoint Presentation</vt:lpstr>
      <vt:lpstr>SOMMAIRE</vt:lpstr>
      <vt:lpstr>1. Introduction</vt:lpstr>
      <vt:lpstr>PowerPoint Presentation</vt:lpstr>
      <vt:lpstr>PowerPoint Presentation</vt:lpstr>
      <vt:lpstr>2. Objectif</vt:lpstr>
      <vt:lpstr>PowerPoint Presentation</vt:lpstr>
      <vt:lpstr>3. Historique</vt:lpstr>
      <vt:lpstr>PowerPoint Presentation</vt:lpstr>
      <vt:lpstr>PowerPoint Presentation</vt:lpstr>
      <vt:lpstr>PowerPoint Presentation</vt:lpstr>
      <vt:lpstr>Exemple</vt:lpstr>
      <vt:lpstr>4.  Modèle</vt:lpstr>
      <vt:lpstr>             Flow chart</vt:lpstr>
      <vt:lpstr>PowerPoint Presentation</vt:lpstr>
      <vt:lpstr>Diagramme d’activité</vt:lpstr>
      <vt:lpstr>5. Base de données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 Application</vt:lpstr>
      <vt:lpstr>Registre Login</vt:lpstr>
      <vt:lpstr>S’identifier</vt:lpstr>
      <vt:lpstr>Création du compte</vt:lpstr>
      <vt:lpstr>Page d’accueil</vt:lpstr>
      <vt:lpstr>Ajouter un instrument</vt:lpstr>
      <vt:lpstr>PowerPoint Presentation</vt:lpstr>
      <vt:lpstr>Page des instruments</vt:lpstr>
      <vt:lpstr>Contenu de chaque instrument</vt:lpstr>
      <vt:lpstr>PowerPoint Presentation</vt:lpstr>
      <vt:lpstr>Google Maps</vt:lpstr>
      <vt:lpstr>Page du profil</vt:lpstr>
      <vt:lpstr>Se déconnecter</vt:lpstr>
      <vt:lpstr>Chercher un instrument</vt:lpstr>
      <vt:lpstr>6. Conclusion et Perspectives</vt:lpstr>
      <vt:lpstr>PowerPoint Presentation</vt:lpstr>
      <vt:lpstr>PowerPoint Presentation</vt:lpstr>
      <vt:lpstr>Perspectives</vt:lpstr>
      <vt:lpstr>Fin du projet MERCI POUR VOTRE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SHARING PLATFORM FOR NON-CRITICAL REUSABLE MEDICAL DEVICES</dc:title>
  <cp:lastModifiedBy>Mohamad Chalhoub</cp:lastModifiedBy>
  <cp:revision>55</cp:revision>
  <dcterms:modified xsi:type="dcterms:W3CDTF">2019-07-17T06:00:29Z</dcterms:modified>
</cp:coreProperties>
</file>